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21" r:id="rId5"/>
    <p:sldId id="833" r:id="rId6"/>
    <p:sldId id="692" r:id="rId7"/>
    <p:sldId id="834" r:id="rId8"/>
    <p:sldId id="835" r:id="rId9"/>
    <p:sldId id="836" r:id="rId10"/>
    <p:sldId id="838" r:id="rId11"/>
    <p:sldId id="839" r:id="rId12"/>
    <p:sldId id="840" r:id="rId13"/>
    <p:sldId id="841" r:id="rId14"/>
    <p:sldId id="842" r:id="rId15"/>
    <p:sldId id="690" r:id="rId16"/>
    <p:sldId id="694" r:id="rId17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8B2"/>
    <a:srgbClr val="6699FF"/>
    <a:srgbClr val="FFCC66"/>
    <a:srgbClr val="000000"/>
    <a:srgbClr val="009684"/>
    <a:srgbClr val="FF3300"/>
    <a:srgbClr val="B74953"/>
    <a:srgbClr val="E4627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2" autoAdjust="0"/>
    <p:restoredTop sz="94783" autoAdjust="0"/>
  </p:normalViewPr>
  <p:slideViewPr>
    <p:cSldViewPr>
      <p:cViewPr>
        <p:scale>
          <a:sx n="75" d="100"/>
          <a:sy n="75" d="100"/>
        </p:scale>
        <p:origin x="-2016" y="-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38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9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88D15-E2EC-4DB0-BE86-211C589BDFE4}" type="doc">
      <dgm:prSet loTypeId="urn:microsoft.com/office/officeart/2005/8/layout/vList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nl-BE"/>
        </a:p>
      </dgm:t>
    </dgm:pt>
    <dgm:pt modelId="{6BA3B18A-A94F-490E-8C64-4ABA67D06F7D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dirty="0" smtClean="0"/>
            <a:t>Short Learning </a:t>
          </a:r>
          <a:r>
            <a:rPr lang="en-US" dirty="0" err="1" smtClean="0"/>
            <a:t>Programmes</a:t>
          </a:r>
          <a:r>
            <a:rPr lang="en-US" dirty="0" smtClean="0"/>
            <a:t> (SLPs) respond to the need for flexible higher education in Europe, especially with regard to continuous professional development and skills development for innovation and employability. </a:t>
          </a:r>
          <a:r>
            <a:rPr lang="nl-NL" dirty="0" err="1" smtClean="0"/>
            <a:t>Hence</a:t>
          </a:r>
          <a:r>
            <a:rPr lang="nl-NL" dirty="0" smtClean="0"/>
            <a:t>, </a:t>
          </a:r>
          <a:r>
            <a:rPr lang="nl-NL" dirty="0" err="1" smtClean="0"/>
            <a:t>SLPs</a:t>
          </a:r>
          <a:r>
            <a:rPr lang="nl-NL" dirty="0" smtClean="0"/>
            <a:t> are </a:t>
          </a:r>
          <a:r>
            <a:rPr lang="nl-NL" dirty="0" err="1" smtClean="0"/>
            <a:t>entirely</a:t>
          </a:r>
          <a:r>
            <a:rPr lang="nl-NL" dirty="0" smtClean="0"/>
            <a:t> part of </a:t>
          </a:r>
          <a:r>
            <a:rPr lang="nl-NL" dirty="0" err="1" smtClean="0"/>
            <a:t>the</a:t>
          </a:r>
          <a:r>
            <a:rPr lang="nl-NL" dirty="0" smtClean="0"/>
            <a:t> Skills Agenda </a:t>
          </a:r>
          <a:r>
            <a:rPr lang="nl-NL" dirty="0" err="1" smtClean="0"/>
            <a:t>to</a:t>
          </a:r>
          <a:r>
            <a:rPr lang="nl-NL" dirty="0" smtClean="0"/>
            <a:t> </a:t>
          </a:r>
          <a:r>
            <a:rPr lang="nl-NL" dirty="0" err="1" smtClean="0"/>
            <a:t>be</a:t>
          </a:r>
          <a:r>
            <a:rPr lang="nl-NL" dirty="0" smtClean="0"/>
            <a:t> </a:t>
          </a:r>
          <a:r>
            <a:rPr lang="nl-NL" dirty="0" err="1" smtClean="0"/>
            <a:t>launched</a:t>
          </a:r>
          <a:r>
            <a:rPr lang="nl-NL" dirty="0" smtClean="0"/>
            <a:t> </a:t>
          </a:r>
          <a:r>
            <a:rPr lang="nl-NL" dirty="0" err="1" smtClean="0"/>
            <a:t>by</a:t>
          </a:r>
          <a:r>
            <a:rPr lang="nl-NL" dirty="0" smtClean="0"/>
            <a:t> </a:t>
          </a:r>
          <a:r>
            <a:rPr lang="nl-NL" dirty="0" err="1" smtClean="0"/>
            <a:t>the</a:t>
          </a:r>
          <a:r>
            <a:rPr lang="nl-NL" dirty="0" smtClean="0"/>
            <a:t> European </a:t>
          </a:r>
          <a:r>
            <a:rPr lang="nl-NL" dirty="0" err="1" smtClean="0"/>
            <a:t>Commission</a:t>
          </a:r>
          <a:r>
            <a:rPr lang="nl-NL" dirty="0" smtClean="0"/>
            <a:t>.</a:t>
          </a:r>
          <a:endParaRPr lang="nl-NL" dirty="0"/>
        </a:p>
      </dgm:t>
    </dgm:pt>
    <dgm:pt modelId="{80F19BF5-44CE-466C-A76A-CC23B67A30D6}" type="parTrans" cxnId="{B48BD8D5-00B7-4587-9E6A-7A5140A79DB1}">
      <dgm:prSet/>
      <dgm:spPr/>
      <dgm:t>
        <a:bodyPr/>
        <a:lstStyle/>
        <a:p>
          <a:endParaRPr lang="nl-NL"/>
        </a:p>
      </dgm:t>
    </dgm:pt>
    <dgm:pt modelId="{718A5D3B-1900-473F-93D7-01BB6B626BF7}" type="sibTrans" cxnId="{B48BD8D5-00B7-4587-9E6A-7A5140A79DB1}">
      <dgm:prSet/>
      <dgm:spPr/>
      <dgm:t>
        <a:bodyPr/>
        <a:lstStyle/>
        <a:p>
          <a:endParaRPr lang="nl-NL"/>
        </a:p>
      </dgm:t>
    </dgm:pt>
    <dgm:pt modelId="{34922FBC-2D76-4C12-A812-ADA34275470A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dirty="0" smtClean="0"/>
            <a:t>SLPs also respond to the demand and life conditions of large numbers of students aged 25+ for a short study period in order to obtain an award, a certificate or a diploma at diverse qualification levels (EQF from 4 to 8: foundation, bachelor, master and doctoral level).  </a:t>
          </a:r>
          <a:endParaRPr lang="nl-NL" dirty="0"/>
        </a:p>
      </dgm:t>
    </dgm:pt>
    <dgm:pt modelId="{1F3753DD-13F1-4B49-A9D6-0798F5CB3DB6}" type="parTrans" cxnId="{1ACB4E1F-0A6C-47E4-9B0E-A0DF36A2EDE8}">
      <dgm:prSet/>
      <dgm:spPr/>
      <dgm:t>
        <a:bodyPr/>
        <a:lstStyle/>
        <a:p>
          <a:endParaRPr lang="nl-NL"/>
        </a:p>
      </dgm:t>
    </dgm:pt>
    <dgm:pt modelId="{99C0A849-2D3F-41EA-AE9B-02F8257CE649}" type="sibTrans" cxnId="{1ACB4E1F-0A6C-47E4-9B0E-A0DF36A2EDE8}">
      <dgm:prSet/>
      <dgm:spPr/>
      <dgm:t>
        <a:bodyPr/>
        <a:lstStyle/>
        <a:p>
          <a:endParaRPr lang="nl-NL"/>
        </a:p>
      </dgm:t>
    </dgm:pt>
    <dgm:pt modelId="{5776020B-CCF1-4209-A9E1-09B74C54BE1D}" type="pres">
      <dgm:prSet presAssocID="{C4D88D15-E2EC-4DB0-BE86-211C589BDFE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2224B1-BCFB-4543-B623-26914B4A22D9}" type="pres">
      <dgm:prSet presAssocID="{6BA3B18A-A94F-490E-8C64-4ABA67D06F7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1BC4813-E9EB-4062-9B0D-4CBE17B1F4B2}" type="pres">
      <dgm:prSet presAssocID="{718A5D3B-1900-473F-93D7-01BB6B626BF7}" presName="spacer" presStyleCnt="0"/>
      <dgm:spPr/>
    </dgm:pt>
    <dgm:pt modelId="{97D65428-BDFC-4CE7-AFF8-5A716A3210BF}" type="pres">
      <dgm:prSet presAssocID="{34922FBC-2D76-4C12-A812-ADA34275470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34E7C9A7-EB7D-4664-84FA-A760560EC56A}" type="presOf" srcId="{34922FBC-2D76-4C12-A812-ADA34275470A}" destId="{97D65428-BDFC-4CE7-AFF8-5A716A3210BF}" srcOrd="0" destOrd="0" presId="urn:microsoft.com/office/officeart/2005/8/layout/vList2"/>
    <dgm:cxn modelId="{B48BD8D5-00B7-4587-9E6A-7A5140A79DB1}" srcId="{C4D88D15-E2EC-4DB0-BE86-211C589BDFE4}" destId="{6BA3B18A-A94F-490E-8C64-4ABA67D06F7D}" srcOrd="0" destOrd="0" parTransId="{80F19BF5-44CE-466C-A76A-CC23B67A30D6}" sibTransId="{718A5D3B-1900-473F-93D7-01BB6B626BF7}"/>
    <dgm:cxn modelId="{6F640785-E2A5-C844-96CB-CC1D41720B48}" type="presOf" srcId="{C4D88D15-E2EC-4DB0-BE86-211C589BDFE4}" destId="{5776020B-CCF1-4209-A9E1-09B74C54BE1D}" srcOrd="0" destOrd="0" presId="urn:microsoft.com/office/officeart/2005/8/layout/vList2"/>
    <dgm:cxn modelId="{55EE1DCA-3676-4D84-A3F1-EAE48F23EF74}" type="presOf" srcId="{6BA3B18A-A94F-490E-8C64-4ABA67D06F7D}" destId="{9B2224B1-BCFB-4543-B623-26914B4A22D9}" srcOrd="0" destOrd="0" presId="urn:microsoft.com/office/officeart/2005/8/layout/vList2"/>
    <dgm:cxn modelId="{1ACB4E1F-0A6C-47E4-9B0E-A0DF36A2EDE8}" srcId="{C4D88D15-E2EC-4DB0-BE86-211C589BDFE4}" destId="{34922FBC-2D76-4C12-A812-ADA34275470A}" srcOrd="1" destOrd="0" parTransId="{1F3753DD-13F1-4B49-A9D6-0798F5CB3DB6}" sibTransId="{99C0A849-2D3F-41EA-AE9B-02F8257CE649}"/>
    <dgm:cxn modelId="{3146DE4F-511C-40CC-8DF9-82A23CBA95DC}" type="presParOf" srcId="{5776020B-CCF1-4209-A9E1-09B74C54BE1D}" destId="{9B2224B1-BCFB-4543-B623-26914B4A22D9}" srcOrd="0" destOrd="0" presId="urn:microsoft.com/office/officeart/2005/8/layout/vList2"/>
    <dgm:cxn modelId="{EF1DA6CA-E13C-417D-B115-7B3A5B2A41E8}" type="presParOf" srcId="{5776020B-CCF1-4209-A9E1-09B74C54BE1D}" destId="{B1BC4813-E9EB-4062-9B0D-4CBE17B1F4B2}" srcOrd="1" destOrd="0" presId="urn:microsoft.com/office/officeart/2005/8/layout/vList2"/>
    <dgm:cxn modelId="{CA40FEDF-74A6-4E45-8FB1-76EC2DE9816E}" type="presParOf" srcId="{5776020B-CCF1-4209-A9E1-09B74C54BE1D}" destId="{97D65428-BDFC-4CE7-AFF8-5A716A3210B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EBF6E5-7C8C-4EC8-AE6B-0E9EE3CB11E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A0A7E75-A701-4456-A122-3998BB7E01E2}">
      <dgm:prSet phldrT="[Tekst]"/>
      <dgm:spPr/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To work towards a common framework for the development of SLPs at European open and distance teaching universities</a:t>
          </a:r>
          <a:r>
            <a:rPr lang="en-GB" dirty="0" smtClean="0"/>
            <a:t>;</a:t>
          </a:r>
          <a:endParaRPr lang="nl-NL" dirty="0"/>
        </a:p>
      </dgm:t>
    </dgm:pt>
    <dgm:pt modelId="{34B3E874-7D19-4C77-A69E-804A3B4B0E88}" type="parTrans" cxnId="{E86EED16-02CD-4FF3-AD9A-A5EAFA8B1A86}">
      <dgm:prSet/>
      <dgm:spPr/>
      <dgm:t>
        <a:bodyPr/>
        <a:lstStyle/>
        <a:p>
          <a:endParaRPr lang="nl-NL"/>
        </a:p>
      </dgm:t>
    </dgm:pt>
    <dgm:pt modelId="{96CD842F-5A0B-41A8-B793-15A7EC13B0E5}" type="sibTrans" cxnId="{E86EED16-02CD-4FF3-AD9A-A5EAFA8B1A86}">
      <dgm:prSet/>
      <dgm:spPr/>
      <dgm:t>
        <a:bodyPr/>
        <a:lstStyle/>
        <a:p>
          <a:endParaRPr lang="nl-NL"/>
        </a:p>
      </dgm:t>
    </dgm:pt>
    <dgm:pt modelId="{7A124B58-334C-4F46-A687-4E54AD5D2A49}">
      <dgm:prSet/>
      <dgm:spPr/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To promote the development of flexible SLPs as a response to the diversity of needs in society and as an opportunity for students to fit study to their profile and to the study-time available to them;</a:t>
          </a:r>
          <a:endParaRPr lang="nl-NL" dirty="0">
            <a:solidFill>
              <a:schemeClr val="tx1"/>
            </a:solidFill>
          </a:endParaRPr>
        </a:p>
      </dgm:t>
    </dgm:pt>
    <dgm:pt modelId="{44727236-0B5D-406D-9260-F42A77026A2F}" type="parTrans" cxnId="{896D1D09-92A2-4816-A1C6-C6B32CD79812}">
      <dgm:prSet/>
      <dgm:spPr/>
      <dgm:t>
        <a:bodyPr/>
        <a:lstStyle/>
        <a:p>
          <a:endParaRPr lang="nl-NL"/>
        </a:p>
      </dgm:t>
    </dgm:pt>
    <dgm:pt modelId="{16F035B8-9921-46EB-8B63-49912965EC9C}" type="sibTrans" cxnId="{896D1D09-92A2-4816-A1C6-C6B32CD79812}">
      <dgm:prSet/>
      <dgm:spPr/>
      <dgm:t>
        <a:bodyPr/>
        <a:lstStyle/>
        <a:p>
          <a:endParaRPr lang="nl-NL"/>
        </a:p>
      </dgm:t>
    </dgm:pt>
    <dgm:pt modelId="{2A261B7C-5240-4585-9FFC-2F3C2B0E4AE2}">
      <dgm:prSet/>
      <dgm:spPr/>
      <dgm:t>
        <a:bodyPr/>
        <a:lstStyle/>
        <a:p>
          <a:r>
            <a:rPr lang="nl-NL" dirty="0" err="1" smtClean="0">
              <a:solidFill>
                <a:schemeClr val="tx1"/>
              </a:solidFill>
            </a:rPr>
            <a:t>To</a:t>
          </a:r>
          <a:r>
            <a:rPr lang="nl-NL" dirty="0" smtClean="0">
              <a:solidFill>
                <a:schemeClr val="tx1"/>
              </a:solidFill>
            </a:rPr>
            <a:t> support </a:t>
          </a:r>
          <a:r>
            <a:rPr lang="nl-NL" dirty="0" err="1" smtClean="0">
              <a:solidFill>
                <a:schemeClr val="tx1"/>
              </a:solidFill>
            </a:rPr>
            <a:t>and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encourage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the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collaboration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and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mobility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between</a:t>
          </a:r>
          <a:r>
            <a:rPr lang="nl-NL" dirty="0" smtClean="0">
              <a:solidFill>
                <a:schemeClr val="tx1"/>
              </a:solidFill>
            </a:rPr>
            <a:t> European open </a:t>
          </a:r>
          <a:r>
            <a:rPr lang="nl-NL" dirty="0" err="1" smtClean="0">
              <a:solidFill>
                <a:schemeClr val="tx1"/>
              </a:solidFill>
            </a:rPr>
            <a:t>and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distance</a:t>
          </a:r>
          <a:r>
            <a:rPr lang="nl-NL" dirty="0" smtClean="0">
              <a:solidFill>
                <a:schemeClr val="tx1"/>
              </a:solidFill>
            </a:rPr>
            <a:t> teaching </a:t>
          </a:r>
          <a:r>
            <a:rPr lang="nl-NL" dirty="0" err="1" smtClean="0">
              <a:solidFill>
                <a:schemeClr val="tx1"/>
              </a:solidFill>
            </a:rPr>
            <a:t>universities</a:t>
          </a:r>
          <a:r>
            <a:rPr lang="nl-NL" dirty="0" smtClean="0">
              <a:solidFill>
                <a:schemeClr val="tx1"/>
              </a:solidFill>
            </a:rPr>
            <a:t> in order </a:t>
          </a:r>
          <a:r>
            <a:rPr lang="nl-NL" dirty="0" err="1" smtClean="0">
              <a:solidFill>
                <a:schemeClr val="tx1"/>
              </a:solidFill>
            </a:rPr>
            <a:t>to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enrich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the</a:t>
          </a:r>
          <a:r>
            <a:rPr lang="nl-NL" dirty="0" smtClean="0">
              <a:solidFill>
                <a:schemeClr val="tx1"/>
              </a:solidFill>
            </a:rPr>
            <a:t> content of </a:t>
          </a:r>
          <a:r>
            <a:rPr lang="nl-NL" dirty="0" err="1" smtClean="0">
              <a:solidFill>
                <a:schemeClr val="tx1"/>
              </a:solidFill>
            </a:rPr>
            <a:t>SLPs</a:t>
          </a:r>
          <a:r>
            <a:rPr lang="nl-NL" dirty="0" smtClean="0">
              <a:solidFill>
                <a:schemeClr val="tx1"/>
              </a:solidFill>
            </a:rPr>
            <a:t>, </a:t>
          </a:r>
          <a:r>
            <a:rPr lang="nl-NL" dirty="0" err="1" smtClean="0">
              <a:solidFill>
                <a:schemeClr val="tx1"/>
              </a:solidFill>
            </a:rPr>
            <a:t>to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improve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their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educational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quality</a:t>
          </a:r>
          <a:r>
            <a:rPr lang="nl-NL" dirty="0" smtClean="0">
              <a:solidFill>
                <a:schemeClr val="tx1"/>
              </a:solidFill>
            </a:rPr>
            <a:t>  </a:t>
          </a:r>
          <a:r>
            <a:rPr lang="nl-NL" dirty="0" err="1" smtClean="0">
              <a:solidFill>
                <a:schemeClr val="tx1"/>
              </a:solidFill>
            </a:rPr>
            <a:t>and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to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raise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their</a:t>
          </a:r>
          <a:r>
            <a:rPr lang="nl-NL" dirty="0" smtClean="0">
              <a:solidFill>
                <a:schemeClr val="tx1"/>
              </a:solidFill>
            </a:rPr>
            <a:t> European </a:t>
          </a:r>
          <a:r>
            <a:rPr lang="nl-NL" dirty="0" err="1" smtClean="0">
              <a:solidFill>
                <a:schemeClr val="tx1"/>
              </a:solidFill>
            </a:rPr>
            <a:t>outreach</a:t>
          </a:r>
          <a:r>
            <a:rPr lang="nl-NL" dirty="0" smtClean="0">
              <a:solidFill>
                <a:schemeClr val="tx1"/>
              </a:solidFill>
            </a:rPr>
            <a:t>, </a:t>
          </a:r>
          <a:r>
            <a:rPr lang="nl-NL" dirty="0" err="1" smtClean="0">
              <a:solidFill>
                <a:schemeClr val="tx1"/>
              </a:solidFill>
            </a:rPr>
            <a:t>scale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and</a:t>
          </a:r>
          <a:r>
            <a:rPr lang="nl-NL" dirty="0" smtClean="0">
              <a:solidFill>
                <a:schemeClr val="tx1"/>
              </a:solidFill>
            </a:rPr>
            <a:t> </a:t>
          </a:r>
          <a:r>
            <a:rPr lang="nl-NL" dirty="0" err="1" smtClean="0">
              <a:solidFill>
                <a:schemeClr val="tx1"/>
              </a:solidFill>
            </a:rPr>
            <a:t>cost-effectiveness</a:t>
          </a:r>
          <a:endParaRPr lang="nl-NL" dirty="0">
            <a:solidFill>
              <a:schemeClr val="tx1"/>
            </a:solidFill>
          </a:endParaRPr>
        </a:p>
      </dgm:t>
    </dgm:pt>
    <dgm:pt modelId="{EDCB88A0-5121-47FD-9638-B4FF5310F4B0}" type="parTrans" cxnId="{5B85489B-BB93-4978-A792-1EC5114F018E}">
      <dgm:prSet/>
      <dgm:spPr/>
      <dgm:t>
        <a:bodyPr/>
        <a:lstStyle/>
        <a:p>
          <a:endParaRPr lang="nl-NL"/>
        </a:p>
      </dgm:t>
    </dgm:pt>
    <dgm:pt modelId="{65574B8A-CC48-4399-92B6-D53F6DB8C07E}" type="sibTrans" cxnId="{5B85489B-BB93-4978-A792-1EC5114F018E}">
      <dgm:prSet/>
      <dgm:spPr/>
      <dgm:t>
        <a:bodyPr/>
        <a:lstStyle/>
        <a:p>
          <a:endParaRPr lang="nl-NL"/>
        </a:p>
      </dgm:t>
    </dgm:pt>
    <dgm:pt modelId="{3347CEF6-D468-4769-A709-4E29C2BB0E18}" type="pres">
      <dgm:prSet presAssocID="{3BEBF6E5-7C8C-4EC8-AE6B-0E9EE3CB11E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AB6F5AA-68A9-4692-B405-EB83DE80B7F2}" type="pres">
      <dgm:prSet presAssocID="{1A0A7E75-A701-4456-A122-3998BB7E01E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0BFCEC2-1F7E-4854-BB89-6194808D7B4B}" type="pres">
      <dgm:prSet presAssocID="{96CD842F-5A0B-41A8-B793-15A7EC13B0E5}" presName="spacer" presStyleCnt="0"/>
      <dgm:spPr/>
    </dgm:pt>
    <dgm:pt modelId="{DCF9500F-08D4-490B-BCB6-0728E1F80F50}" type="pres">
      <dgm:prSet presAssocID="{7A124B58-334C-4F46-A687-4E54AD5D2A4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8595ED7-AD57-40F9-AED2-1CEE5E761E4B}" type="pres">
      <dgm:prSet presAssocID="{16F035B8-9921-46EB-8B63-49912965EC9C}" presName="spacer" presStyleCnt="0"/>
      <dgm:spPr/>
    </dgm:pt>
    <dgm:pt modelId="{6DFAACC4-74CC-4E73-847E-D9635D28027C}" type="pres">
      <dgm:prSet presAssocID="{2A261B7C-5240-4585-9FFC-2F3C2B0E4AE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5B85489B-BB93-4978-A792-1EC5114F018E}" srcId="{3BEBF6E5-7C8C-4EC8-AE6B-0E9EE3CB11E0}" destId="{2A261B7C-5240-4585-9FFC-2F3C2B0E4AE2}" srcOrd="2" destOrd="0" parTransId="{EDCB88A0-5121-47FD-9638-B4FF5310F4B0}" sibTransId="{65574B8A-CC48-4399-92B6-D53F6DB8C07E}"/>
    <dgm:cxn modelId="{339D28E8-9E7B-44B9-B5E8-2A68AF5EC2E4}" type="presOf" srcId="{2A261B7C-5240-4585-9FFC-2F3C2B0E4AE2}" destId="{6DFAACC4-74CC-4E73-847E-D9635D28027C}" srcOrd="0" destOrd="0" presId="urn:microsoft.com/office/officeart/2005/8/layout/vList2"/>
    <dgm:cxn modelId="{728224B4-18F7-4D73-85E8-0E0EBB9F6513}" type="presOf" srcId="{1A0A7E75-A701-4456-A122-3998BB7E01E2}" destId="{6AB6F5AA-68A9-4692-B405-EB83DE80B7F2}" srcOrd="0" destOrd="0" presId="urn:microsoft.com/office/officeart/2005/8/layout/vList2"/>
    <dgm:cxn modelId="{E86EED16-02CD-4FF3-AD9A-A5EAFA8B1A86}" srcId="{3BEBF6E5-7C8C-4EC8-AE6B-0E9EE3CB11E0}" destId="{1A0A7E75-A701-4456-A122-3998BB7E01E2}" srcOrd="0" destOrd="0" parTransId="{34B3E874-7D19-4C77-A69E-804A3B4B0E88}" sibTransId="{96CD842F-5A0B-41A8-B793-15A7EC13B0E5}"/>
    <dgm:cxn modelId="{896D1D09-92A2-4816-A1C6-C6B32CD79812}" srcId="{3BEBF6E5-7C8C-4EC8-AE6B-0E9EE3CB11E0}" destId="{7A124B58-334C-4F46-A687-4E54AD5D2A49}" srcOrd="1" destOrd="0" parTransId="{44727236-0B5D-406D-9260-F42A77026A2F}" sibTransId="{16F035B8-9921-46EB-8B63-49912965EC9C}"/>
    <dgm:cxn modelId="{8553C736-CF4F-4B91-ABF5-C0F02EB776A1}" type="presOf" srcId="{7A124B58-334C-4F46-A687-4E54AD5D2A49}" destId="{DCF9500F-08D4-490B-BCB6-0728E1F80F50}" srcOrd="0" destOrd="0" presId="urn:microsoft.com/office/officeart/2005/8/layout/vList2"/>
    <dgm:cxn modelId="{554C4898-DC4D-4E86-8CD2-028255A4EA32}" type="presOf" srcId="{3BEBF6E5-7C8C-4EC8-AE6B-0E9EE3CB11E0}" destId="{3347CEF6-D468-4769-A709-4E29C2BB0E18}" srcOrd="0" destOrd="0" presId="urn:microsoft.com/office/officeart/2005/8/layout/vList2"/>
    <dgm:cxn modelId="{B5D390BE-DFBC-4C78-B619-7B242477A92E}" type="presParOf" srcId="{3347CEF6-D468-4769-A709-4E29C2BB0E18}" destId="{6AB6F5AA-68A9-4692-B405-EB83DE80B7F2}" srcOrd="0" destOrd="0" presId="urn:microsoft.com/office/officeart/2005/8/layout/vList2"/>
    <dgm:cxn modelId="{E838DB9B-18C0-4655-83F7-991C53949B7B}" type="presParOf" srcId="{3347CEF6-D468-4769-A709-4E29C2BB0E18}" destId="{D0BFCEC2-1F7E-4854-BB89-6194808D7B4B}" srcOrd="1" destOrd="0" presId="urn:microsoft.com/office/officeart/2005/8/layout/vList2"/>
    <dgm:cxn modelId="{29DDAD78-684F-4DF6-80AC-367F7956B686}" type="presParOf" srcId="{3347CEF6-D468-4769-A709-4E29C2BB0E18}" destId="{DCF9500F-08D4-490B-BCB6-0728E1F80F50}" srcOrd="2" destOrd="0" presId="urn:microsoft.com/office/officeart/2005/8/layout/vList2"/>
    <dgm:cxn modelId="{432200BB-3B1D-4D39-9AEB-097062E93767}" type="presParOf" srcId="{3347CEF6-D468-4769-A709-4E29C2BB0E18}" destId="{E8595ED7-AD57-40F9-AED2-1CEE5E761E4B}" srcOrd="3" destOrd="0" presId="urn:microsoft.com/office/officeart/2005/8/layout/vList2"/>
    <dgm:cxn modelId="{4136A494-0B69-499C-A70C-E4F1A0683A57}" type="presParOf" srcId="{3347CEF6-D468-4769-A709-4E29C2BB0E18}" destId="{6DFAACC4-74CC-4E73-847E-D9635D28027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C70069-E1B5-461B-80D7-F95C42A720F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BB39F013-E6A5-4D1C-A0F2-EA288B272B2F}">
      <dgm:prSet phldrT="[Tekst]"/>
      <dgm:spPr/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The mutual recognition of modules or courses, leading to exemptions when students register for SLPs and subsequently degree programmes at one of the collaborating universities</a:t>
          </a:r>
          <a:r>
            <a:rPr lang="en-GB" dirty="0" smtClean="0"/>
            <a:t>;</a:t>
          </a:r>
          <a:endParaRPr lang="nl-NL" dirty="0"/>
        </a:p>
      </dgm:t>
    </dgm:pt>
    <dgm:pt modelId="{A961A432-22BA-4915-8833-6506712DC10D}" type="parTrans" cxnId="{DCE3B9EA-04F5-4C5A-BBC0-D6F03EEC4FFB}">
      <dgm:prSet/>
      <dgm:spPr/>
      <dgm:t>
        <a:bodyPr/>
        <a:lstStyle/>
        <a:p>
          <a:endParaRPr lang="nl-NL"/>
        </a:p>
      </dgm:t>
    </dgm:pt>
    <dgm:pt modelId="{3D5A91CD-8C84-42C7-94B8-0BDEB316D090}" type="sibTrans" cxnId="{DCE3B9EA-04F5-4C5A-BBC0-D6F03EEC4FFB}">
      <dgm:prSet/>
      <dgm:spPr/>
      <dgm:t>
        <a:bodyPr/>
        <a:lstStyle/>
        <a:p>
          <a:endParaRPr lang="nl-NL"/>
        </a:p>
      </dgm:t>
    </dgm:pt>
    <dgm:pt modelId="{D317B464-1943-457D-9E1D-1FD8097037D6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The development of a joint SLP-</a:t>
          </a:r>
          <a:r>
            <a:rPr lang="en-US" dirty="0" err="1" smtClean="0">
              <a:solidFill>
                <a:schemeClr val="tx1"/>
              </a:solidFill>
            </a:rPr>
            <a:t>programme</a:t>
          </a:r>
          <a:r>
            <a:rPr lang="en-US" dirty="0" smtClean="0">
              <a:solidFill>
                <a:schemeClr val="tx1"/>
              </a:solidFill>
            </a:rPr>
            <a:t> with a joint award, certificate or diploma with integrated mobility  between partner universities.;</a:t>
          </a:r>
          <a:endParaRPr lang="nl-NL" dirty="0">
            <a:solidFill>
              <a:schemeClr val="tx1"/>
            </a:solidFill>
          </a:endParaRPr>
        </a:p>
      </dgm:t>
    </dgm:pt>
    <dgm:pt modelId="{54596D09-B03F-45E3-A6FF-183C4737A766}" type="parTrans" cxnId="{EFFFFFF1-5F07-4AD2-8B28-816B560A95BE}">
      <dgm:prSet/>
      <dgm:spPr/>
      <dgm:t>
        <a:bodyPr/>
        <a:lstStyle/>
        <a:p>
          <a:endParaRPr lang="nl-NL"/>
        </a:p>
      </dgm:t>
    </dgm:pt>
    <dgm:pt modelId="{D78AAB92-79FB-4009-972F-193F59F61D1D}" type="sibTrans" cxnId="{EFFFFFF1-5F07-4AD2-8B28-816B560A95BE}">
      <dgm:prSet/>
      <dgm:spPr/>
      <dgm:t>
        <a:bodyPr/>
        <a:lstStyle/>
        <a:p>
          <a:endParaRPr lang="nl-NL"/>
        </a:p>
      </dgm:t>
    </dgm:pt>
    <dgm:pt modelId="{B304DE8B-D232-4B94-B346-0F49390E16AD}">
      <dgm:prSet/>
      <dgm:spPr/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The creation of (alternative) tracks in joint bachelor or master programmes</a:t>
          </a:r>
          <a:r>
            <a:rPr lang="en-GB" dirty="0" smtClean="0"/>
            <a:t>.</a:t>
          </a:r>
          <a:endParaRPr lang="nl-NL" dirty="0"/>
        </a:p>
      </dgm:t>
    </dgm:pt>
    <dgm:pt modelId="{292635C2-02EB-4A1F-BF62-1EBA9B8A0F89}" type="parTrans" cxnId="{313CABB8-860E-42AC-B78A-458735D0A942}">
      <dgm:prSet/>
      <dgm:spPr/>
      <dgm:t>
        <a:bodyPr/>
        <a:lstStyle/>
        <a:p>
          <a:endParaRPr lang="nl-NL"/>
        </a:p>
      </dgm:t>
    </dgm:pt>
    <dgm:pt modelId="{563D5861-2D99-4E14-B585-D8E35F778A56}" type="sibTrans" cxnId="{313CABB8-860E-42AC-B78A-458735D0A942}">
      <dgm:prSet/>
      <dgm:spPr/>
      <dgm:t>
        <a:bodyPr/>
        <a:lstStyle/>
        <a:p>
          <a:endParaRPr lang="nl-NL"/>
        </a:p>
      </dgm:t>
    </dgm:pt>
    <dgm:pt modelId="{0972A623-F6B9-4C75-900E-4E7FE15DA020}" type="pres">
      <dgm:prSet presAssocID="{A2C70069-E1B5-461B-80D7-F95C42A720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E351436-4929-47F0-BCE9-6F74AE3D3DD3}" type="pres">
      <dgm:prSet presAssocID="{BB39F013-E6A5-4D1C-A0F2-EA288B272B2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2F227AED-A3AE-490A-A4F7-BF952EF6F742}" type="pres">
      <dgm:prSet presAssocID="{3D5A91CD-8C84-42C7-94B8-0BDEB316D090}" presName="sibTrans" presStyleCnt="0"/>
      <dgm:spPr/>
    </dgm:pt>
    <dgm:pt modelId="{707351F8-927A-414F-AC51-BCCCEEA3E73B}" type="pres">
      <dgm:prSet presAssocID="{D317B464-1943-457D-9E1D-1FD8097037D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5644067-E894-415A-9DAC-EA5C4CA9E0E8}" type="pres">
      <dgm:prSet presAssocID="{D78AAB92-79FB-4009-972F-193F59F61D1D}" presName="sibTrans" presStyleCnt="0"/>
      <dgm:spPr/>
    </dgm:pt>
    <dgm:pt modelId="{9AB99B91-4771-4046-B5C5-2B34FE29FB7D}" type="pres">
      <dgm:prSet presAssocID="{B304DE8B-D232-4B94-B346-0F49390E16A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EFFFFFF1-5F07-4AD2-8B28-816B560A95BE}" srcId="{A2C70069-E1B5-461B-80D7-F95C42A720F4}" destId="{D317B464-1943-457D-9E1D-1FD8097037D6}" srcOrd="1" destOrd="0" parTransId="{54596D09-B03F-45E3-A6FF-183C4737A766}" sibTransId="{D78AAB92-79FB-4009-972F-193F59F61D1D}"/>
    <dgm:cxn modelId="{313CABB8-860E-42AC-B78A-458735D0A942}" srcId="{A2C70069-E1B5-461B-80D7-F95C42A720F4}" destId="{B304DE8B-D232-4B94-B346-0F49390E16AD}" srcOrd="2" destOrd="0" parTransId="{292635C2-02EB-4A1F-BF62-1EBA9B8A0F89}" sibTransId="{563D5861-2D99-4E14-B585-D8E35F778A56}"/>
    <dgm:cxn modelId="{A30B6A8B-8D70-4B73-B71A-C5F279E48B6B}" type="presOf" srcId="{BB39F013-E6A5-4D1C-A0F2-EA288B272B2F}" destId="{9E351436-4929-47F0-BCE9-6F74AE3D3DD3}" srcOrd="0" destOrd="0" presId="urn:microsoft.com/office/officeart/2005/8/layout/default"/>
    <dgm:cxn modelId="{DCE3B9EA-04F5-4C5A-BBC0-D6F03EEC4FFB}" srcId="{A2C70069-E1B5-461B-80D7-F95C42A720F4}" destId="{BB39F013-E6A5-4D1C-A0F2-EA288B272B2F}" srcOrd="0" destOrd="0" parTransId="{A961A432-22BA-4915-8833-6506712DC10D}" sibTransId="{3D5A91CD-8C84-42C7-94B8-0BDEB316D090}"/>
    <dgm:cxn modelId="{CB1AB154-89DA-4607-8A9C-81E290A80E7E}" type="presOf" srcId="{A2C70069-E1B5-461B-80D7-F95C42A720F4}" destId="{0972A623-F6B9-4C75-900E-4E7FE15DA020}" srcOrd="0" destOrd="0" presId="urn:microsoft.com/office/officeart/2005/8/layout/default"/>
    <dgm:cxn modelId="{8EDF0A0D-8711-4CFA-A6DB-06EB3AE1108F}" type="presOf" srcId="{B304DE8B-D232-4B94-B346-0F49390E16AD}" destId="{9AB99B91-4771-4046-B5C5-2B34FE29FB7D}" srcOrd="0" destOrd="0" presId="urn:microsoft.com/office/officeart/2005/8/layout/default"/>
    <dgm:cxn modelId="{1C970787-0DA5-452D-8A5F-963965F9AF73}" type="presOf" srcId="{D317B464-1943-457D-9E1D-1FD8097037D6}" destId="{707351F8-927A-414F-AC51-BCCCEEA3E73B}" srcOrd="0" destOrd="0" presId="urn:microsoft.com/office/officeart/2005/8/layout/default"/>
    <dgm:cxn modelId="{055AE6A4-7BDE-4242-A6D8-618DD5C0BCA6}" type="presParOf" srcId="{0972A623-F6B9-4C75-900E-4E7FE15DA020}" destId="{9E351436-4929-47F0-BCE9-6F74AE3D3DD3}" srcOrd="0" destOrd="0" presId="urn:microsoft.com/office/officeart/2005/8/layout/default"/>
    <dgm:cxn modelId="{3816689C-C6D5-4C25-BA36-47C3B3A21750}" type="presParOf" srcId="{0972A623-F6B9-4C75-900E-4E7FE15DA020}" destId="{2F227AED-A3AE-490A-A4F7-BF952EF6F742}" srcOrd="1" destOrd="0" presId="urn:microsoft.com/office/officeart/2005/8/layout/default"/>
    <dgm:cxn modelId="{5DABAAE1-56EA-46B3-8417-44BE94EEE415}" type="presParOf" srcId="{0972A623-F6B9-4C75-900E-4E7FE15DA020}" destId="{707351F8-927A-414F-AC51-BCCCEEA3E73B}" srcOrd="2" destOrd="0" presId="urn:microsoft.com/office/officeart/2005/8/layout/default"/>
    <dgm:cxn modelId="{EBA05BF9-15FF-4D2B-BC73-0438967BF827}" type="presParOf" srcId="{0972A623-F6B9-4C75-900E-4E7FE15DA020}" destId="{55644067-E894-415A-9DAC-EA5C4CA9E0E8}" srcOrd="3" destOrd="0" presId="urn:microsoft.com/office/officeart/2005/8/layout/default"/>
    <dgm:cxn modelId="{5D3EADC6-5DE5-4E60-A895-BC312DB36C63}" type="presParOf" srcId="{0972A623-F6B9-4C75-900E-4E7FE15DA020}" destId="{9AB99B91-4771-4046-B5C5-2B34FE29FB7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022903-7584-41E9-B9C2-23178EC9247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B565531-62AF-4191-A903-F6C7228087BC}">
      <dgm:prSet custT="1"/>
      <dgm:spPr/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SLPs may be of different sizes (number of ECTS points) and at different qualification levels in compliance with the European Qualification Framework and the respective national Qualification Frameworks</a:t>
          </a:r>
          <a:endParaRPr lang="nl-NL" sz="1800" dirty="0">
            <a:solidFill>
              <a:schemeClr val="tx1"/>
            </a:solidFill>
          </a:endParaRPr>
        </a:p>
      </dgm:t>
    </dgm:pt>
    <dgm:pt modelId="{BC791B58-F11F-4DAC-9D1C-3E22B671AE8A}" type="parTrans" cxnId="{59D94F15-11CD-4D57-A6D9-F0CCE78035AE}">
      <dgm:prSet/>
      <dgm:spPr/>
      <dgm:t>
        <a:bodyPr/>
        <a:lstStyle/>
        <a:p>
          <a:endParaRPr lang="nl-NL"/>
        </a:p>
      </dgm:t>
    </dgm:pt>
    <dgm:pt modelId="{B48D6474-1C18-4DAE-827F-B6F6501A7379}" type="sibTrans" cxnId="{59D94F15-11CD-4D57-A6D9-F0CCE78035AE}">
      <dgm:prSet/>
      <dgm:spPr/>
      <dgm:t>
        <a:bodyPr/>
        <a:lstStyle/>
        <a:p>
          <a:endParaRPr lang="nl-NL"/>
        </a:p>
      </dgm:t>
    </dgm:pt>
    <dgm:pt modelId="{B71BBAA9-3E31-4B7F-A366-EE6529C97273}">
      <dgm:prSet custT="1"/>
      <dgm:spPr/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The title of each SLP would contain details of the size (award/certificate/diploma), level of difficulty (</a:t>
          </a:r>
          <a:r>
            <a:rPr lang="en-GB" sz="1800" dirty="0" err="1" smtClean="0">
              <a:solidFill>
                <a:schemeClr val="tx1"/>
              </a:solidFill>
            </a:rPr>
            <a:t>eg</a:t>
          </a:r>
          <a:r>
            <a:rPr lang="en-GB" sz="1800" dirty="0" smtClean="0">
              <a:solidFill>
                <a:schemeClr val="tx1"/>
              </a:solidFill>
            </a:rPr>
            <a:t>. level 4 to level 8) and general content of the qualification.</a:t>
          </a:r>
          <a:endParaRPr lang="nl-NL" sz="1800" dirty="0">
            <a:solidFill>
              <a:schemeClr val="tx1"/>
            </a:solidFill>
          </a:endParaRPr>
        </a:p>
      </dgm:t>
    </dgm:pt>
    <dgm:pt modelId="{9F8D709D-5D72-4FB9-A704-80DC32F6B54D}" type="parTrans" cxnId="{2F6C1399-38E8-4C62-B43A-84A41076C16F}">
      <dgm:prSet/>
      <dgm:spPr/>
      <dgm:t>
        <a:bodyPr/>
        <a:lstStyle/>
        <a:p>
          <a:endParaRPr lang="nl-NL"/>
        </a:p>
      </dgm:t>
    </dgm:pt>
    <dgm:pt modelId="{CD7DE4F3-1057-4B0F-8146-9A0B8A585B4D}" type="sibTrans" cxnId="{2F6C1399-38E8-4C62-B43A-84A41076C16F}">
      <dgm:prSet/>
      <dgm:spPr/>
      <dgm:t>
        <a:bodyPr/>
        <a:lstStyle/>
        <a:p>
          <a:endParaRPr lang="nl-NL"/>
        </a:p>
      </dgm:t>
    </dgm:pt>
    <dgm:pt modelId="{8B795F71-679D-49CF-B6C3-FFDED2544839}">
      <dgm:prSet custT="1"/>
      <dgm:spPr/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Where possible and  relevant, the SLP would be elaborated as a stepping stone towards a full degree</a:t>
          </a:r>
          <a:r>
            <a:rPr lang="en-GB" sz="500" dirty="0" smtClean="0">
              <a:solidFill>
                <a:schemeClr val="tx1"/>
              </a:solidFill>
            </a:rPr>
            <a:t>. </a:t>
          </a:r>
          <a:endParaRPr lang="nl-NL" sz="500" dirty="0">
            <a:solidFill>
              <a:schemeClr val="tx1"/>
            </a:solidFill>
          </a:endParaRPr>
        </a:p>
      </dgm:t>
    </dgm:pt>
    <dgm:pt modelId="{2EF53DB4-EA7F-4452-8C07-0496EFCCE122}" type="parTrans" cxnId="{321D2078-AA16-4085-80A5-87ACACE6FD56}">
      <dgm:prSet/>
      <dgm:spPr/>
      <dgm:t>
        <a:bodyPr/>
        <a:lstStyle/>
        <a:p>
          <a:endParaRPr lang="nl-NL"/>
        </a:p>
      </dgm:t>
    </dgm:pt>
    <dgm:pt modelId="{196E71CC-E6CE-442F-93A1-A8704E4BB5D6}" type="sibTrans" cxnId="{321D2078-AA16-4085-80A5-87ACACE6FD56}">
      <dgm:prSet/>
      <dgm:spPr/>
      <dgm:t>
        <a:bodyPr/>
        <a:lstStyle/>
        <a:p>
          <a:endParaRPr lang="nl-NL"/>
        </a:p>
      </dgm:t>
    </dgm:pt>
    <dgm:pt modelId="{F5E0B330-03E6-4967-AA99-7ED82A4A43D4}">
      <dgm:prSet custT="1"/>
      <dgm:spPr/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Every unit has a credit value and a qualification or difficulty level </a:t>
          </a:r>
          <a:r>
            <a:rPr lang="en-US" sz="1800" dirty="0" smtClean="0">
              <a:solidFill>
                <a:schemeClr val="tx1"/>
              </a:solidFill>
            </a:rPr>
            <a:t>(from 4 to 8: foundation, bachelor, master and doctoral level).  </a:t>
          </a:r>
          <a:r>
            <a:rPr lang="nl-NL" sz="1800" dirty="0" smtClean="0"/>
            <a:t> </a:t>
          </a:r>
          <a:endParaRPr lang="nl-NL" sz="1800" dirty="0"/>
        </a:p>
      </dgm:t>
    </dgm:pt>
    <dgm:pt modelId="{0072BD38-41B0-47CB-8086-AC50C65DB40A}" type="parTrans" cxnId="{16FBB0B6-0761-476C-9893-02F80D07EE0B}">
      <dgm:prSet/>
      <dgm:spPr/>
      <dgm:t>
        <a:bodyPr/>
        <a:lstStyle/>
        <a:p>
          <a:endParaRPr lang="nl-NL"/>
        </a:p>
      </dgm:t>
    </dgm:pt>
    <dgm:pt modelId="{7159048C-E778-42E5-B317-402DB4DF9C49}" type="sibTrans" cxnId="{16FBB0B6-0761-476C-9893-02F80D07EE0B}">
      <dgm:prSet/>
      <dgm:spPr/>
      <dgm:t>
        <a:bodyPr/>
        <a:lstStyle/>
        <a:p>
          <a:endParaRPr lang="nl-NL"/>
        </a:p>
      </dgm:t>
    </dgm:pt>
    <dgm:pt modelId="{4E279AD7-6DDE-4F3F-810A-A295F338A3B5}" type="pres">
      <dgm:prSet presAssocID="{4E022903-7584-41E9-B9C2-23178EC924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5CCBD2A-0B9E-4045-8299-5EC084B24649}" type="pres">
      <dgm:prSet presAssocID="{1B565531-62AF-4191-A903-F6C7228087B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0CF0621-6348-4000-B337-8C5343691164}" type="pres">
      <dgm:prSet presAssocID="{B48D6474-1C18-4DAE-827F-B6F6501A7379}" presName="spacer" presStyleCnt="0"/>
      <dgm:spPr/>
    </dgm:pt>
    <dgm:pt modelId="{B4C01CA5-7452-40BB-AD97-315DB886F34A}" type="pres">
      <dgm:prSet presAssocID="{F5E0B330-03E6-4967-AA99-7ED82A4A43D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FD1998C-47FC-45B5-84A3-1CF11C0A458A}" type="pres">
      <dgm:prSet presAssocID="{7159048C-E778-42E5-B317-402DB4DF9C49}" presName="spacer" presStyleCnt="0"/>
      <dgm:spPr/>
    </dgm:pt>
    <dgm:pt modelId="{309A3289-F8B5-4A24-9739-A5958DF24430}" type="pres">
      <dgm:prSet presAssocID="{B71BBAA9-3E31-4B7F-A366-EE6529C97273}" presName="parentText" presStyleLbl="node1" presStyleIdx="2" presStyleCnt="4" custLinFactY="5386" custLinFactNeighborX="97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BC2E58A-62EC-4C30-BD08-3CE22D546947}" type="pres">
      <dgm:prSet presAssocID="{CD7DE4F3-1057-4B0F-8146-9A0B8A585B4D}" presName="spacer" presStyleCnt="0"/>
      <dgm:spPr/>
    </dgm:pt>
    <dgm:pt modelId="{E76C8B84-9F33-4365-980E-8E12495C355A}" type="pres">
      <dgm:prSet presAssocID="{8B795F71-679D-49CF-B6C3-FFDED254483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427318F-347E-450A-B88A-6F3F15133B5E}" type="presOf" srcId="{1B565531-62AF-4191-A903-F6C7228087BC}" destId="{25CCBD2A-0B9E-4045-8299-5EC084B24649}" srcOrd="0" destOrd="0" presId="urn:microsoft.com/office/officeart/2005/8/layout/vList2"/>
    <dgm:cxn modelId="{62DCAB54-5A37-4586-8671-AFC121F25F44}" type="presOf" srcId="{B71BBAA9-3E31-4B7F-A366-EE6529C97273}" destId="{309A3289-F8B5-4A24-9739-A5958DF24430}" srcOrd="0" destOrd="0" presId="urn:microsoft.com/office/officeart/2005/8/layout/vList2"/>
    <dgm:cxn modelId="{16FBB0B6-0761-476C-9893-02F80D07EE0B}" srcId="{4E022903-7584-41E9-B9C2-23178EC92471}" destId="{F5E0B330-03E6-4967-AA99-7ED82A4A43D4}" srcOrd="1" destOrd="0" parTransId="{0072BD38-41B0-47CB-8086-AC50C65DB40A}" sibTransId="{7159048C-E778-42E5-B317-402DB4DF9C49}"/>
    <dgm:cxn modelId="{59D94F15-11CD-4D57-A6D9-F0CCE78035AE}" srcId="{4E022903-7584-41E9-B9C2-23178EC92471}" destId="{1B565531-62AF-4191-A903-F6C7228087BC}" srcOrd="0" destOrd="0" parTransId="{BC791B58-F11F-4DAC-9D1C-3E22B671AE8A}" sibTransId="{B48D6474-1C18-4DAE-827F-B6F6501A7379}"/>
    <dgm:cxn modelId="{EE742B53-24D5-46BB-B9F6-6A252468C2C6}" type="presOf" srcId="{4E022903-7584-41E9-B9C2-23178EC92471}" destId="{4E279AD7-6DDE-4F3F-810A-A295F338A3B5}" srcOrd="0" destOrd="0" presId="urn:microsoft.com/office/officeart/2005/8/layout/vList2"/>
    <dgm:cxn modelId="{F61B6742-2219-4DB4-A956-DB600ABCFA2D}" type="presOf" srcId="{8B795F71-679D-49CF-B6C3-FFDED2544839}" destId="{E76C8B84-9F33-4365-980E-8E12495C355A}" srcOrd="0" destOrd="0" presId="urn:microsoft.com/office/officeart/2005/8/layout/vList2"/>
    <dgm:cxn modelId="{BB746289-2DD4-45C5-A778-F5E9117F15B4}" type="presOf" srcId="{F5E0B330-03E6-4967-AA99-7ED82A4A43D4}" destId="{B4C01CA5-7452-40BB-AD97-315DB886F34A}" srcOrd="0" destOrd="0" presId="urn:microsoft.com/office/officeart/2005/8/layout/vList2"/>
    <dgm:cxn modelId="{321D2078-AA16-4085-80A5-87ACACE6FD56}" srcId="{4E022903-7584-41E9-B9C2-23178EC92471}" destId="{8B795F71-679D-49CF-B6C3-FFDED2544839}" srcOrd="3" destOrd="0" parTransId="{2EF53DB4-EA7F-4452-8C07-0496EFCCE122}" sibTransId="{196E71CC-E6CE-442F-93A1-A8704E4BB5D6}"/>
    <dgm:cxn modelId="{2F6C1399-38E8-4C62-B43A-84A41076C16F}" srcId="{4E022903-7584-41E9-B9C2-23178EC92471}" destId="{B71BBAA9-3E31-4B7F-A366-EE6529C97273}" srcOrd="2" destOrd="0" parTransId="{9F8D709D-5D72-4FB9-A704-80DC32F6B54D}" sibTransId="{CD7DE4F3-1057-4B0F-8146-9A0B8A585B4D}"/>
    <dgm:cxn modelId="{E74CD0C0-759E-40AD-8602-7C64278AFCA9}" type="presParOf" srcId="{4E279AD7-6DDE-4F3F-810A-A295F338A3B5}" destId="{25CCBD2A-0B9E-4045-8299-5EC084B24649}" srcOrd="0" destOrd="0" presId="urn:microsoft.com/office/officeart/2005/8/layout/vList2"/>
    <dgm:cxn modelId="{E2E0BB3D-40CC-47BE-800B-32B73A154B08}" type="presParOf" srcId="{4E279AD7-6DDE-4F3F-810A-A295F338A3B5}" destId="{60CF0621-6348-4000-B337-8C5343691164}" srcOrd="1" destOrd="0" presId="urn:microsoft.com/office/officeart/2005/8/layout/vList2"/>
    <dgm:cxn modelId="{2C8E0EFE-10C2-463B-953D-E49C0AB8BDB1}" type="presParOf" srcId="{4E279AD7-6DDE-4F3F-810A-A295F338A3B5}" destId="{B4C01CA5-7452-40BB-AD97-315DB886F34A}" srcOrd="2" destOrd="0" presId="urn:microsoft.com/office/officeart/2005/8/layout/vList2"/>
    <dgm:cxn modelId="{6EF02F14-C8EA-49C4-A536-273755443E12}" type="presParOf" srcId="{4E279AD7-6DDE-4F3F-810A-A295F338A3B5}" destId="{EFD1998C-47FC-45B5-84A3-1CF11C0A458A}" srcOrd="3" destOrd="0" presId="urn:microsoft.com/office/officeart/2005/8/layout/vList2"/>
    <dgm:cxn modelId="{F9208323-E3AB-463F-B052-7D669DA42097}" type="presParOf" srcId="{4E279AD7-6DDE-4F3F-810A-A295F338A3B5}" destId="{309A3289-F8B5-4A24-9739-A5958DF24430}" srcOrd="4" destOrd="0" presId="urn:microsoft.com/office/officeart/2005/8/layout/vList2"/>
    <dgm:cxn modelId="{0C443E62-6C5B-44D0-A08D-CB9D3A561AE5}" type="presParOf" srcId="{4E279AD7-6DDE-4F3F-810A-A295F338A3B5}" destId="{1BC2E58A-62EC-4C30-BD08-3CE22D546947}" srcOrd="5" destOrd="0" presId="urn:microsoft.com/office/officeart/2005/8/layout/vList2"/>
    <dgm:cxn modelId="{601EEE71-74AA-456E-A7B0-F5B133CD455F}" type="presParOf" srcId="{4E279AD7-6DDE-4F3F-810A-A295F338A3B5}" destId="{E76C8B84-9F33-4365-980E-8E12495C355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021A21-F65A-4445-A142-934ECDF53591}" type="doc">
      <dgm:prSet loTypeId="urn:microsoft.com/office/officeart/2005/8/layout/gear1" loCatId="relationship" qsTypeId="urn:microsoft.com/office/officeart/2005/8/quickstyle/simple4" qsCatId="simple" csTypeId="urn:microsoft.com/office/officeart/2005/8/colors/accent1_2" csCatId="accent1" phldr="1"/>
      <dgm:spPr/>
    </dgm:pt>
    <dgm:pt modelId="{0161625F-99DF-BD4D-A6D7-8F00E8C4C1D4}">
      <dgm:prSet phldrT="[Tekst]"/>
      <dgm:spPr/>
      <dgm:t>
        <a:bodyPr/>
        <a:lstStyle/>
        <a:p>
          <a:r>
            <a:rPr lang="nl-NL" dirty="0" err="1">
              <a:solidFill>
                <a:srgbClr val="000000"/>
              </a:solidFill>
            </a:rPr>
            <a:t>Blended</a:t>
          </a:r>
          <a:r>
            <a:rPr lang="nl-NL" dirty="0">
              <a:solidFill>
                <a:srgbClr val="000000"/>
              </a:solidFill>
            </a:rPr>
            <a:t> </a:t>
          </a:r>
          <a:r>
            <a:rPr lang="nl-NL" dirty="0" err="1">
              <a:solidFill>
                <a:srgbClr val="000000"/>
              </a:solidFill>
            </a:rPr>
            <a:t>degree</a:t>
          </a:r>
          <a:r>
            <a:rPr lang="nl-NL" dirty="0">
              <a:solidFill>
                <a:srgbClr val="000000"/>
              </a:solidFill>
            </a:rPr>
            <a:t> </a:t>
          </a:r>
          <a:r>
            <a:rPr lang="nl-NL" dirty="0" err="1" smtClean="0">
              <a:solidFill>
                <a:srgbClr val="000000"/>
              </a:solidFill>
            </a:rPr>
            <a:t>education</a:t>
          </a:r>
          <a:r>
            <a:rPr lang="nl-NL" dirty="0" smtClean="0">
              <a:solidFill>
                <a:srgbClr val="000000"/>
              </a:solidFill>
            </a:rPr>
            <a:t>: </a:t>
          </a:r>
          <a:r>
            <a:rPr lang="nl-NL" dirty="0" err="1" smtClean="0">
              <a:solidFill>
                <a:srgbClr val="000000"/>
              </a:solidFill>
            </a:rPr>
            <a:t>three</a:t>
          </a:r>
          <a:r>
            <a:rPr lang="nl-NL" dirty="0" smtClean="0">
              <a:solidFill>
                <a:srgbClr val="000000"/>
              </a:solidFill>
            </a:rPr>
            <a:t> </a:t>
          </a:r>
          <a:r>
            <a:rPr lang="nl-NL" dirty="0" err="1" smtClean="0">
              <a:solidFill>
                <a:srgbClr val="000000"/>
              </a:solidFill>
            </a:rPr>
            <a:t>cycles</a:t>
          </a:r>
          <a:endParaRPr lang="nl-NL" dirty="0">
            <a:solidFill>
              <a:srgbClr val="000000"/>
            </a:solidFill>
          </a:endParaRPr>
        </a:p>
      </dgm:t>
    </dgm:pt>
    <dgm:pt modelId="{0FB5F025-090C-2E49-9519-5E2278F89F9B}" type="parTrans" cxnId="{5FAD7EAA-CF7D-9944-95D8-3F1DDA90D1C2}">
      <dgm:prSet/>
      <dgm:spPr/>
      <dgm:t>
        <a:bodyPr/>
        <a:lstStyle/>
        <a:p>
          <a:endParaRPr lang="nl-NL"/>
        </a:p>
      </dgm:t>
    </dgm:pt>
    <dgm:pt modelId="{D9D719A3-73E1-CC49-9C96-F2AF29B41F27}" type="sibTrans" cxnId="{5FAD7EAA-CF7D-9944-95D8-3F1DDA90D1C2}">
      <dgm:prSet/>
      <dgm:spPr/>
      <dgm:t>
        <a:bodyPr/>
        <a:lstStyle/>
        <a:p>
          <a:endParaRPr lang="nl-NL"/>
        </a:p>
      </dgm:t>
    </dgm:pt>
    <dgm:pt modelId="{32EED64A-4F71-E74B-98CC-F9BC4CECB75E}">
      <dgm:prSet phldrT="[Tekst]"/>
      <dgm:spPr/>
      <dgm:t>
        <a:bodyPr/>
        <a:lstStyle/>
        <a:p>
          <a:r>
            <a:rPr lang="nl-NL" dirty="0">
              <a:solidFill>
                <a:srgbClr val="000000"/>
              </a:solidFill>
            </a:rPr>
            <a:t>Online open </a:t>
          </a:r>
          <a:r>
            <a:rPr lang="nl-NL" dirty="0" err="1">
              <a:solidFill>
                <a:srgbClr val="000000"/>
              </a:solidFill>
            </a:rPr>
            <a:t>education</a:t>
          </a:r>
          <a:r>
            <a:rPr lang="nl-NL" dirty="0">
              <a:solidFill>
                <a:srgbClr val="000000"/>
              </a:solidFill>
            </a:rPr>
            <a:t> </a:t>
          </a:r>
          <a:r>
            <a:rPr lang="nl-NL" dirty="0" err="1">
              <a:solidFill>
                <a:srgbClr val="000000"/>
              </a:solidFill>
            </a:rPr>
            <a:t>through</a:t>
          </a:r>
          <a:r>
            <a:rPr lang="nl-NL" dirty="0">
              <a:solidFill>
                <a:srgbClr val="000000"/>
              </a:solidFill>
            </a:rPr>
            <a:t> </a:t>
          </a:r>
          <a:r>
            <a:rPr lang="nl-NL" dirty="0" err="1">
              <a:solidFill>
                <a:srgbClr val="000000"/>
              </a:solidFill>
            </a:rPr>
            <a:t>OERs</a:t>
          </a:r>
          <a:r>
            <a:rPr lang="nl-NL" dirty="0">
              <a:solidFill>
                <a:srgbClr val="000000"/>
              </a:solidFill>
            </a:rPr>
            <a:t> and </a:t>
          </a:r>
          <a:r>
            <a:rPr lang="nl-NL" dirty="0" err="1">
              <a:solidFill>
                <a:srgbClr val="000000"/>
              </a:solidFill>
            </a:rPr>
            <a:t>MOOCs</a:t>
          </a:r>
          <a:endParaRPr lang="nl-NL" dirty="0">
            <a:solidFill>
              <a:srgbClr val="000000"/>
            </a:solidFill>
          </a:endParaRPr>
        </a:p>
      </dgm:t>
    </dgm:pt>
    <dgm:pt modelId="{7FAE8301-7560-0543-AF51-C80257389F60}" type="parTrans" cxnId="{FFA23672-E184-B342-896B-1FD246849B31}">
      <dgm:prSet/>
      <dgm:spPr/>
      <dgm:t>
        <a:bodyPr/>
        <a:lstStyle/>
        <a:p>
          <a:endParaRPr lang="nl-NL"/>
        </a:p>
      </dgm:t>
    </dgm:pt>
    <dgm:pt modelId="{FD342920-948B-2F40-9284-4FC746724FB9}" type="sibTrans" cxnId="{FFA23672-E184-B342-896B-1FD246849B31}">
      <dgm:prSet/>
      <dgm:spPr/>
      <dgm:t>
        <a:bodyPr/>
        <a:lstStyle/>
        <a:p>
          <a:endParaRPr lang="nl-NL"/>
        </a:p>
      </dgm:t>
    </dgm:pt>
    <dgm:pt modelId="{1601648A-000A-4B3B-99ED-B46DD4F28666}">
      <dgm:prSet phldrT="[Tekst]"/>
      <dgm:spPr/>
      <dgm:t>
        <a:bodyPr/>
        <a:lstStyle/>
        <a:p>
          <a:r>
            <a:rPr lang="nl-NL" dirty="0" err="1" smtClean="0">
              <a:solidFill>
                <a:srgbClr val="000000"/>
              </a:solidFill>
            </a:rPr>
            <a:t>Blended</a:t>
          </a:r>
          <a:r>
            <a:rPr lang="nl-NL" dirty="0" smtClean="0">
              <a:solidFill>
                <a:srgbClr val="000000"/>
              </a:solidFill>
            </a:rPr>
            <a:t> and online CPD, </a:t>
          </a:r>
          <a:r>
            <a:rPr lang="nl-NL" dirty="0" err="1" smtClean="0">
              <a:solidFill>
                <a:srgbClr val="000000"/>
              </a:solidFill>
            </a:rPr>
            <a:t>SLP’s</a:t>
          </a:r>
          <a:r>
            <a:rPr lang="nl-NL" dirty="0" smtClean="0">
              <a:solidFill>
                <a:srgbClr val="000000"/>
              </a:solidFill>
            </a:rPr>
            <a:t> and </a:t>
          </a:r>
          <a:r>
            <a:rPr lang="nl-NL" dirty="0" err="1" smtClean="0">
              <a:solidFill>
                <a:srgbClr val="000000"/>
              </a:solidFill>
            </a:rPr>
            <a:t>non-degree</a:t>
          </a:r>
          <a:r>
            <a:rPr lang="nl-NL" dirty="0" smtClean="0">
              <a:solidFill>
                <a:srgbClr val="000000"/>
              </a:solidFill>
            </a:rPr>
            <a:t> </a:t>
          </a:r>
          <a:r>
            <a:rPr lang="nl-NL" dirty="0" err="1" smtClean="0">
              <a:solidFill>
                <a:srgbClr val="000000"/>
              </a:solidFill>
            </a:rPr>
            <a:t>education</a:t>
          </a:r>
          <a:endParaRPr lang="nl-NL" dirty="0">
            <a:solidFill>
              <a:srgbClr val="000000"/>
            </a:solidFill>
          </a:endParaRPr>
        </a:p>
      </dgm:t>
    </dgm:pt>
    <dgm:pt modelId="{0A2F1E8B-21BE-47E3-B85A-385EC69CFA65}" type="parTrans" cxnId="{01C120ED-1AAA-40F2-BEBD-D4D17AEE73A7}">
      <dgm:prSet/>
      <dgm:spPr/>
      <dgm:t>
        <a:bodyPr/>
        <a:lstStyle/>
        <a:p>
          <a:endParaRPr lang="nl-NL"/>
        </a:p>
      </dgm:t>
    </dgm:pt>
    <dgm:pt modelId="{9BA2B31D-3F9D-4E3A-A4F2-ACF4BA93B892}" type="sibTrans" cxnId="{01C120ED-1AAA-40F2-BEBD-D4D17AEE73A7}">
      <dgm:prSet/>
      <dgm:spPr/>
      <dgm:t>
        <a:bodyPr/>
        <a:lstStyle/>
        <a:p>
          <a:endParaRPr lang="nl-NL"/>
        </a:p>
      </dgm:t>
    </dgm:pt>
    <dgm:pt modelId="{C638B099-F2DC-2346-B5CE-019D45B1BFCC}" type="pres">
      <dgm:prSet presAssocID="{1D021A21-F65A-4445-A142-934ECDF5359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55D0CC1-5CFD-A14B-A928-04E960389759}" type="pres">
      <dgm:prSet presAssocID="{0161625F-99DF-BD4D-A6D7-8F00E8C4C1D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97CF651-8165-3B49-8DA1-14D68EBF12D6}" type="pres">
      <dgm:prSet presAssocID="{0161625F-99DF-BD4D-A6D7-8F00E8C4C1D4}" presName="gear1srcNode" presStyleLbl="node1" presStyleIdx="0" presStyleCnt="3"/>
      <dgm:spPr/>
      <dgm:t>
        <a:bodyPr/>
        <a:lstStyle/>
        <a:p>
          <a:endParaRPr lang="nl-NL"/>
        </a:p>
      </dgm:t>
    </dgm:pt>
    <dgm:pt modelId="{EF3C3DA9-4B8E-D241-B34A-94EFB833C3EE}" type="pres">
      <dgm:prSet presAssocID="{0161625F-99DF-BD4D-A6D7-8F00E8C4C1D4}" presName="gear1dstNode" presStyleLbl="node1" presStyleIdx="0" presStyleCnt="3"/>
      <dgm:spPr/>
      <dgm:t>
        <a:bodyPr/>
        <a:lstStyle/>
        <a:p>
          <a:endParaRPr lang="nl-NL"/>
        </a:p>
      </dgm:t>
    </dgm:pt>
    <dgm:pt modelId="{AE8A803D-007F-4626-A8AB-AFAD007810E1}" type="pres">
      <dgm:prSet presAssocID="{32EED64A-4F71-E74B-98CC-F9BC4CECB75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2004D0D-6332-4AAF-89B8-D820D417B00E}" type="pres">
      <dgm:prSet presAssocID="{32EED64A-4F71-E74B-98CC-F9BC4CECB75E}" presName="gear2srcNode" presStyleLbl="node1" presStyleIdx="1" presStyleCnt="3"/>
      <dgm:spPr/>
      <dgm:t>
        <a:bodyPr/>
        <a:lstStyle/>
        <a:p>
          <a:endParaRPr lang="nl-NL"/>
        </a:p>
      </dgm:t>
    </dgm:pt>
    <dgm:pt modelId="{A3A8B4CD-7C47-440E-92DB-DDAEF8058C5B}" type="pres">
      <dgm:prSet presAssocID="{32EED64A-4F71-E74B-98CC-F9BC4CECB75E}" presName="gear2dstNode" presStyleLbl="node1" presStyleIdx="1" presStyleCnt="3"/>
      <dgm:spPr/>
      <dgm:t>
        <a:bodyPr/>
        <a:lstStyle/>
        <a:p>
          <a:endParaRPr lang="nl-NL"/>
        </a:p>
      </dgm:t>
    </dgm:pt>
    <dgm:pt modelId="{52C1A758-619A-4A8F-9DED-656A588EF0A4}" type="pres">
      <dgm:prSet presAssocID="{1601648A-000A-4B3B-99ED-B46DD4F28666}" presName="gear3" presStyleLbl="node1" presStyleIdx="2" presStyleCnt="3"/>
      <dgm:spPr/>
      <dgm:t>
        <a:bodyPr/>
        <a:lstStyle/>
        <a:p>
          <a:endParaRPr lang="nl-NL"/>
        </a:p>
      </dgm:t>
    </dgm:pt>
    <dgm:pt modelId="{9C38C91D-ECD1-47E3-8DB6-7BA6A68E9886}" type="pres">
      <dgm:prSet presAssocID="{1601648A-000A-4B3B-99ED-B46DD4F2866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A4886A5-149E-4664-943C-8EF45BA068C7}" type="pres">
      <dgm:prSet presAssocID="{1601648A-000A-4B3B-99ED-B46DD4F28666}" presName="gear3srcNode" presStyleLbl="node1" presStyleIdx="2" presStyleCnt="3"/>
      <dgm:spPr/>
      <dgm:t>
        <a:bodyPr/>
        <a:lstStyle/>
        <a:p>
          <a:endParaRPr lang="nl-NL"/>
        </a:p>
      </dgm:t>
    </dgm:pt>
    <dgm:pt modelId="{08ACF897-98A5-4D09-8D2B-956ADE42893D}" type="pres">
      <dgm:prSet presAssocID="{1601648A-000A-4B3B-99ED-B46DD4F28666}" presName="gear3dstNode" presStyleLbl="node1" presStyleIdx="2" presStyleCnt="3"/>
      <dgm:spPr/>
      <dgm:t>
        <a:bodyPr/>
        <a:lstStyle/>
        <a:p>
          <a:endParaRPr lang="nl-NL"/>
        </a:p>
      </dgm:t>
    </dgm:pt>
    <dgm:pt modelId="{A5CAB09D-6247-8C4D-A56D-331D36A73927}" type="pres">
      <dgm:prSet presAssocID="{D9D719A3-73E1-CC49-9C96-F2AF29B41F27}" presName="connector1" presStyleLbl="sibTrans2D1" presStyleIdx="0" presStyleCnt="3"/>
      <dgm:spPr/>
      <dgm:t>
        <a:bodyPr/>
        <a:lstStyle/>
        <a:p>
          <a:endParaRPr lang="nl-NL"/>
        </a:p>
      </dgm:t>
    </dgm:pt>
    <dgm:pt modelId="{90402F76-DFEC-415E-B792-EBB1809F30F6}" type="pres">
      <dgm:prSet presAssocID="{FD342920-948B-2F40-9284-4FC746724FB9}" presName="connector2" presStyleLbl="sibTrans2D1" presStyleIdx="1" presStyleCnt="3"/>
      <dgm:spPr/>
      <dgm:t>
        <a:bodyPr/>
        <a:lstStyle/>
        <a:p>
          <a:endParaRPr lang="nl-NL"/>
        </a:p>
      </dgm:t>
    </dgm:pt>
    <dgm:pt modelId="{28E9E740-04A5-46E6-84FB-009F64B19188}" type="pres">
      <dgm:prSet presAssocID="{9BA2B31D-3F9D-4E3A-A4F2-ACF4BA93B892}" presName="connector3" presStyleLbl="sibTrans2D1" presStyleIdx="2" presStyleCnt="3"/>
      <dgm:spPr/>
      <dgm:t>
        <a:bodyPr/>
        <a:lstStyle/>
        <a:p>
          <a:endParaRPr lang="nl-NL"/>
        </a:p>
      </dgm:t>
    </dgm:pt>
  </dgm:ptLst>
  <dgm:cxnLst>
    <dgm:cxn modelId="{FFA23672-E184-B342-896B-1FD246849B31}" srcId="{1D021A21-F65A-4445-A142-934ECDF53591}" destId="{32EED64A-4F71-E74B-98CC-F9BC4CECB75E}" srcOrd="1" destOrd="0" parTransId="{7FAE8301-7560-0543-AF51-C80257389F60}" sibTransId="{FD342920-948B-2F40-9284-4FC746724FB9}"/>
    <dgm:cxn modelId="{9D3C6E5A-8B37-414F-B092-AD06E3C2563E}" type="presOf" srcId="{D9D719A3-73E1-CC49-9C96-F2AF29B41F27}" destId="{A5CAB09D-6247-8C4D-A56D-331D36A73927}" srcOrd="0" destOrd="0" presId="urn:microsoft.com/office/officeart/2005/8/layout/gear1"/>
    <dgm:cxn modelId="{01C120ED-1AAA-40F2-BEBD-D4D17AEE73A7}" srcId="{1D021A21-F65A-4445-A142-934ECDF53591}" destId="{1601648A-000A-4B3B-99ED-B46DD4F28666}" srcOrd="2" destOrd="0" parTransId="{0A2F1E8B-21BE-47E3-B85A-385EC69CFA65}" sibTransId="{9BA2B31D-3F9D-4E3A-A4F2-ACF4BA93B892}"/>
    <dgm:cxn modelId="{34B72E8C-26E6-4A04-8734-49F545455754}" type="presOf" srcId="{1601648A-000A-4B3B-99ED-B46DD4F28666}" destId="{9C38C91D-ECD1-47E3-8DB6-7BA6A68E9886}" srcOrd="1" destOrd="0" presId="urn:microsoft.com/office/officeart/2005/8/layout/gear1"/>
    <dgm:cxn modelId="{4781E2DC-348E-4141-B9E2-D9CD13BC6924}" type="presOf" srcId="{FD342920-948B-2F40-9284-4FC746724FB9}" destId="{90402F76-DFEC-415E-B792-EBB1809F30F6}" srcOrd="0" destOrd="0" presId="urn:microsoft.com/office/officeart/2005/8/layout/gear1"/>
    <dgm:cxn modelId="{ADFC4588-372F-46D6-9440-E761DE566908}" type="presOf" srcId="{1601648A-000A-4B3B-99ED-B46DD4F28666}" destId="{52C1A758-619A-4A8F-9DED-656A588EF0A4}" srcOrd="0" destOrd="0" presId="urn:microsoft.com/office/officeart/2005/8/layout/gear1"/>
    <dgm:cxn modelId="{A84E12D7-6F5D-4402-A641-09311C5B9E74}" type="presOf" srcId="{32EED64A-4F71-E74B-98CC-F9BC4CECB75E}" destId="{62004D0D-6332-4AAF-89B8-D820D417B00E}" srcOrd="1" destOrd="0" presId="urn:microsoft.com/office/officeart/2005/8/layout/gear1"/>
    <dgm:cxn modelId="{FD454557-1582-5847-B96C-28F7E8349222}" type="presOf" srcId="{0161625F-99DF-BD4D-A6D7-8F00E8C4C1D4}" destId="{E55D0CC1-5CFD-A14B-A928-04E960389759}" srcOrd="0" destOrd="0" presId="urn:microsoft.com/office/officeart/2005/8/layout/gear1"/>
    <dgm:cxn modelId="{A682C5EE-4F9F-AC4F-8C44-EB18A03CE8FB}" type="presOf" srcId="{1D021A21-F65A-4445-A142-934ECDF53591}" destId="{C638B099-F2DC-2346-B5CE-019D45B1BFCC}" srcOrd="0" destOrd="0" presId="urn:microsoft.com/office/officeart/2005/8/layout/gear1"/>
    <dgm:cxn modelId="{16D83920-78DB-104D-BE12-B43C5C8A3C40}" type="presOf" srcId="{0161625F-99DF-BD4D-A6D7-8F00E8C4C1D4}" destId="{EF3C3DA9-4B8E-D241-B34A-94EFB833C3EE}" srcOrd="2" destOrd="0" presId="urn:microsoft.com/office/officeart/2005/8/layout/gear1"/>
    <dgm:cxn modelId="{5FAD7EAA-CF7D-9944-95D8-3F1DDA90D1C2}" srcId="{1D021A21-F65A-4445-A142-934ECDF53591}" destId="{0161625F-99DF-BD4D-A6D7-8F00E8C4C1D4}" srcOrd="0" destOrd="0" parTransId="{0FB5F025-090C-2E49-9519-5E2278F89F9B}" sibTransId="{D9D719A3-73E1-CC49-9C96-F2AF29B41F27}"/>
    <dgm:cxn modelId="{530BAAE0-98C9-44BE-9534-FCF413A76580}" type="presOf" srcId="{1601648A-000A-4B3B-99ED-B46DD4F28666}" destId="{AA4886A5-149E-4664-943C-8EF45BA068C7}" srcOrd="2" destOrd="0" presId="urn:microsoft.com/office/officeart/2005/8/layout/gear1"/>
    <dgm:cxn modelId="{70F79DE1-8614-FD47-9967-B11B008C60DA}" type="presOf" srcId="{0161625F-99DF-BD4D-A6D7-8F00E8C4C1D4}" destId="{F97CF651-8165-3B49-8DA1-14D68EBF12D6}" srcOrd="1" destOrd="0" presId="urn:microsoft.com/office/officeart/2005/8/layout/gear1"/>
    <dgm:cxn modelId="{32E9DA40-0885-4096-8E71-23F7C71F7767}" type="presOf" srcId="{1601648A-000A-4B3B-99ED-B46DD4F28666}" destId="{08ACF897-98A5-4D09-8D2B-956ADE42893D}" srcOrd="3" destOrd="0" presId="urn:microsoft.com/office/officeart/2005/8/layout/gear1"/>
    <dgm:cxn modelId="{ABF5F7E0-90D0-4195-BA6F-12A2C369FC30}" type="presOf" srcId="{32EED64A-4F71-E74B-98CC-F9BC4CECB75E}" destId="{A3A8B4CD-7C47-440E-92DB-DDAEF8058C5B}" srcOrd="2" destOrd="0" presId="urn:microsoft.com/office/officeart/2005/8/layout/gear1"/>
    <dgm:cxn modelId="{AB19AF10-A1AA-45B4-911A-A4B05D0EA25A}" type="presOf" srcId="{32EED64A-4F71-E74B-98CC-F9BC4CECB75E}" destId="{AE8A803D-007F-4626-A8AB-AFAD007810E1}" srcOrd="0" destOrd="0" presId="urn:microsoft.com/office/officeart/2005/8/layout/gear1"/>
    <dgm:cxn modelId="{7CEFD018-21DE-4D9A-B37C-6D2347193B14}" type="presOf" srcId="{9BA2B31D-3F9D-4E3A-A4F2-ACF4BA93B892}" destId="{28E9E740-04A5-46E6-84FB-009F64B19188}" srcOrd="0" destOrd="0" presId="urn:microsoft.com/office/officeart/2005/8/layout/gear1"/>
    <dgm:cxn modelId="{338DE6CE-AE5A-5147-8CFE-AD674F653CCD}" type="presParOf" srcId="{C638B099-F2DC-2346-B5CE-019D45B1BFCC}" destId="{E55D0CC1-5CFD-A14B-A928-04E960389759}" srcOrd="0" destOrd="0" presId="urn:microsoft.com/office/officeart/2005/8/layout/gear1"/>
    <dgm:cxn modelId="{BE47A565-011C-FE42-9E35-F9FF31334F2B}" type="presParOf" srcId="{C638B099-F2DC-2346-B5CE-019D45B1BFCC}" destId="{F97CF651-8165-3B49-8DA1-14D68EBF12D6}" srcOrd="1" destOrd="0" presId="urn:microsoft.com/office/officeart/2005/8/layout/gear1"/>
    <dgm:cxn modelId="{0E476EB3-13A3-B744-8F5D-439236B51BBB}" type="presParOf" srcId="{C638B099-F2DC-2346-B5CE-019D45B1BFCC}" destId="{EF3C3DA9-4B8E-D241-B34A-94EFB833C3EE}" srcOrd="2" destOrd="0" presId="urn:microsoft.com/office/officeart/2005/8/layout/gear1"/>
    <dgm:cxn modelId="{CF985FFE-FC59-489B-87E1-8BFBA74BFEC8}" type="presParOf" srcId="{C638B099-F2DC-2346-B5CE-019D45B1BFCC}" destId="{AE8A803D-007F-4626-A8AB-AFAD007810E1}" srcOrd="3" destOrd="0" presId="urn:microsoft.com/office/officeart/2005/8/layout/gear1"/>
    <dgm:cxn modelId="{7E8ABFC7-3852-4B42-ACB9-976CC99D39ED}" type="presParOf" srcId="{C638B099-F2DC-2346-B5CE-019D45B1BFCC}" destId="{62004D0D-6332-4AAF-89B8-D820D417B00E}" srcOrd="4" destOrd="0" presId="urn:microsoft.com/office/officeart/2005/8/layout/gear1"/>
    <dgm:cxn modelId="{AB27107C-13EB-4390-A797-3669F86E8A2D}" type="presParOf" srcId="{C638B099-F2DC-2346-B5CE-019D45B1BFCC}" destId="{A3A8B4CD-7C47-440E-92DB-DDAEF8058C5B}" srcOrd="5" destOrd="0" presId="urn:microsoft.com/office/officeart/2005/8/layout/gear1"/>
    <dgm:cxn modelId="{F3A057FB-4162-4065-AA39-5D36655F3A61}" type="presParOf" srcId="{C638B099-F2DC-2346-B5CE-019D45B1BFCC}" destId="{52C1A758-619A-4A8F-9DED-656A588EF0A4}" srcOrd="6" destOrd="0" presId="urn:microsoft.com/office/officeart/2005/8/layout/gear1"/>
    <dgm:cxn modelId="{F50289C9-691F-4AA5-A148-68539248E903}" type="presParOf" srcId="{C638B099-F2DC-2346-B5CE-019D45B1BFCC}" destId="{9C38C91D-ECD1-47E3-8DB6-7BA6A68E9886}" srcOrd="7" destOrd="0" presId="urn:microsoft.com/office/officeart/2005/8/layout/gear1"/>
    <dgm:cxn modelId="{C2A6575A-2458-42A6-8556-BD0915CF8E44}" type="presParOf" srcId="{C638B099-F2DC-2346-B5CE-019D45B1BFCC}" destId="{AA4886A5-149E-4664-943C-8EF45BA068C7}" srcOrd="8" destOrd="0" presId="urn:microsoft.com/office/officeart/2005/8/layout/gear1"/>
    <dgm:cxn modelId="{11DC07F1-FD52-42C6-B467-4346BCE6C1A3}" type="presParOf" srcId="{C638B099-F2DC-2346-B5CE-019D45B1BFCC}" destId="{08ACF897-98A5-4D09-8D2B-956ADE42893D}" srcOrd="9" destOrd="0" presId="urn:microsoft.com/office/officeart/2005/8/layout/gear1"/>
    <dgm:cxn modelId="{C556A97D-6360-A74D-B4C5-996B6D0FC561}" type="presParOf" srcId="{C638B099-F2DC-2346-B5CE-019D45B1BFCC}" destId="{A5CAB09D-6247-8C4D-A56D-331D36A73927}" srcOrd="10" destOrd="0" presId="urn:microsoft.com/office/officeart/2005/8/layout/gear1"/>
    <dgm:cxn modelId="{1E0DD89A-60CF-481D-A059-D9D52C234D59}" type="presParOf" srcId="{C638B099-F2DC-2346-B5CE-019D45B1BFCC}" destId="{90402F76-DFEC-415E-B792-EBB1809F30F6}" srcOrd="11" destOrd="0" presId="urn:microsoft.com/office/officeart/2005/8/layout/gear1"/>
    <dgm:cxn modelId="{5B304A69-DB29-46EA-AA71-21FA24D36C9A}" type="presParOf" srcId="{C638B099-F2DC-2346-B5CE-019D45B1BFCC}" destId="{28E9E740-04A5-46E6-84FB-009F64B19188}" srcOrd="12" destOrd="0" presId="urn:microsoft.com/office/officeart/2005/8/layout/gear1"/>
  </dgm:cxnLst>
  <dgm:bg>
    <a:solidFill>
      <a:schemeClr val="accent1">
        <a:lumMod val="5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D021A21-F65A-4445-A142-934ECDF53591}" type="doc">
      <dgm:prSet loTypeId="urn:microsoft.com/office/officeart/2005/8/layout/gear1" loCatId="relationship" qsTypeId="urn:microsoft.com/office/officeart/2005/8/quickstyle/simple4" qsCatId="simple" csTypeId="urn:microsoft.com/office/officeart/2005/8/colors/accent1_2" csCatId="accent1" phldr="1"/>
      <dgm:spPr/>
    </dgm:pt>
    <dgm:pt modelId="{0161625F-99DF-BD4D-A6D7-8F00E8C4C1D4}">
      <dgm:prSet phldrT="[Tekst]"/>
      <dgm:spPr/>
      <dgm:t>
        <a:bodyPr/>
        <a:lstStyle/>
        <a:p>
          <a:r>
            <a:rPr lang="nl-NL" dirty="0" err="1" smtClean="0">
              <a:solidFill>
                <a:srgbClr val="000000"/>
              </a:solidFill>
            </a:rPr>
            <a:t>Regulated</a:t>
          </a:r>
          <a:r>
            <a:rPr lang="nl-NL" dirty="0" smtClean="0">
              <a:solidFill>
                <a:srgbClr val="000000"/>
              </a:solidFill>
            </a:rPr>
            <a:t>, fee </a:t>
          </a:r>
          <a:r>
            <a:rPr lang="nl-NL" dirty="0" err="1" smtClean="0">
              <a:solidFill>
                <a:srgbClr val="000000"/>
              </a:solidFill>
            </a:rPr>
            <a:t>paying</a:t>
          </a:r>
          <a:endParaRPr lang="nl-NL" dirty="0">
            <a:solidFill>
              <a:srgbClr val="000000"/>
            </a:solidFill>
          </a:endParaRPr>
        </a:p>
      </dgm:t>
    </dgm:pt>
    <dgm:pt modelId="{0FB5F025-090C-2E49-9519-5E2278F89F9B}" type="parTrans" cxnId="{5FAD7EAA-CF7D-9944-95D8-3F1DDA90D1C2}">
      <dgm:prSet/>
      <dgm:spPr/>
      <dgm:t>
        <a:bodyPr/>
        <a:lstStyle/>
        <a:p>
          <a:endParaRPr lang="nl-NL"/>
        </a:p>
      </dgm:t>
    </dgm:pt>
    <dgm:pt modelId="{D9D719A3-73E1-CC49-9C96-F2AF29B41F27}" type="sibTrans" cxnId="{5FAD7EAA-CF7D-9944-95D8-3F1DDA90D1C2}">
      <dgm:prSet/>
      <dgm:spPr/>
      <dgm:t>
        <a:bodyPr/>
        <a:lstStyle/>
        <a:p>
          <a:endParaRPr lang="nl-NL"/>
        </a:p>
      </dgm:t>
    </dgm:pt>
    <dgm:pt modelId="{A7A5CA6C-5F3E-7847-B779-F081F9C05DDD}">
      <dgm:prSet phldrT="[Tekst]"/>
      <dgm:spPr/>
      <dgm:t>
        <a:bodyPr/>
        <a:lstStyle/>
        <a:p>
          <a:r>
            <a:rPr lang="nl-NL" dirty="0" err="1" smtClean="0">
              <a:solidFill>
                <a:srgbClr val="000000"/>
              </a:solidFill>
            </a:rPr>
            <a:t>Non-regulated</a:t>
          </a:r>
          <a:r>
            <a:rPr lang="nl-NL" dirty="0" smtClean="0">
              <a:solidFill>
                <a:srgbClr val="000000"/>
              </a:solidFill>
            </a:rPr>
            <a:t>, diverse business models</a:t>
          </a:r>
          <a:endParaRPr lang="nl-NL" dirty="0">
            <a:solidFill>
              <a:srgbClr val="000000"/>
            </a:solidFill>
          </a:endParaRPr>
        </a:p>
      </dgm:t>
    </dgm:pt>
    <dgm:pt modelId="{381D9478-3C8A-AD44-8FFC-B66937EB9DAB}" type="parTrans" cxnId="{1B1E2965-3A77-064E-A199-62D1C6F98136}">
      <dgm:prSet/>
      <dgm:spPr/>
      <dgm:t>
        <a:bodyPr/>
        <a:lstStyle/>
        <a:p>
          <a:endParaRPr lang="nl-NL"/>
        </a:p>
      </dgm:t>
    </dgm:pt>
    <dgm:pt modelId="{6C0E0B91-F0BA-0647-BBEF-4914B1FED1A4}" type="sibTrans" cxnId="{1B1E2965-3A77-064E-A199-62D1C6F98136}">
      <dgm:prSet/>
      <dgm:spPr/>
      <dgm:t>
        <a:bodyPr/>
        <a:lstStyle/>
        <a:p>
          <a:endParaRPr lang="nl-NL"/>
        </a:p>
      </dgm:t>
    </dgm:pt>
    <dgm:pt modelId="{32EED64A-4F71-E74B-98CC-F9BC4CECB75E}">
      <dgm:prSet phldrT="[Tekst]"/>
      <dgm:spPr/>
      <dgm:t>
        <a:bodyPr/>
        <a:lstStyle/>
        <a:p>
          <a:r>
            <a:rPr lang="nl-NL" dirty="0" smtClean="0">
              <a:solidFill>
                <a:srgbClr val="000000"/>
              </a:solidFill>
            </a:rPr>
            <a:t>In the public domain, open and </a:t>
          </a:r>
          <a:r>
            <a:rPr lang="nl-NL" dirty="0" err="1" smtClean="0">
              <a:solidFill>
                <a:srgbClr val="000000"/>
              </a:solidFill>
            </a:rPr>
            <a:t>for</a:t>
          </a:r>
          <a:r>
            <a:rPr lang="nl-NL" dirty="0" smtClean="0">
              <a:solidFill>
                <a:srgbClr val="000000"/>
              </a:solidFill>
            </a:rPr>
            <a:t> free, services </a:t>
          </a:r>
          <a:r>
            <a:rPr lang="nl-NL" dirty="0" err="1" smtClean="0">
              <a:solidFill>
                <a:srgbClr val="000000"/>
              </a:solidFill>
            </a:rPr>
            <a:t>paid</a:t>
          </a:r>
          <a:r>
            <a:rPr lang="nl-NL" dirty="0" smtClean="0">
              <a:solidFill>
                <a:srgbClr val="000000"/>
              </a:solidFill>
            </a:rPr>
            <a:t> </a:t>
          </a:r>
          <a:endParaRPr lang="nl-NL" dirty="0">
            <a:solidFill>
              <a:srgbClr val="000000"/>
            </a:solidFill>
          </a:endParaRPr>
        </a:p>
      </dgm:t>
    </dgm:pt>
    <dgm:pt modelId="{7FAE8301-7560-0543-AF51-C80257389F60}" type="parTrans" cxnId="{FFA23672-E184-B342-896B-1FD246849B31}">
      <dgm:prSet/>
      <dgm:spPr/>
      <dgm:t>
        <a:bodyPr/>
        <a:lstStyle/>
        <a:p>
          <a:endParaRPr lang="nl-NL"/>
        </a:p>
      </dgm:t>
    </dgm:pt>
    <dgm:pt modelId="{FD342920-948B-2F40-9284-4FC746724FB9}" type="sibTrans" cxnId="{FFA23672-E184-B342-896B-1FD246849B31}">
      <dgm:prSet/>
      <dgm:spPr/>
      <dgm:t>
        <a:bodyPr/>
        <a:lstStyle/>
        <a:p>
          <a:endParaRPr lang="nl-NL"/>
        </a:p>
      </dgm:t>
    </dgm:pt>
    <dgm:pt modelId="{C638B099-F2DC-2346-B5CE-019D45B1BFCC}" type="pres">
      <dgm:prSet presAssocID="{1D021A21-F65A-4445-A142-934ECDF5359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55D0CC1-5CFD-A14B-A928-04E960389759}" type="pres">
      <dgm:prSet presAssocID="{0161625F-99DF-BD4D-A6D7-8F00E8C4C1D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97CF651-8165-3B49-8DA1-14D68EBF12D6}" type="pres">
      <dgm:prSet presAssocID="{0161625F-99DF-BD4D-A6D7-8F00E8C4C1D4}" presName="gear1srcNode" presStyleLbl="node1" presStyleIdx="0" presStyleCnt="3"/>
      <dgm:spPr/>
      <dgm:t>
        <a:bodyPr/>
        <a:lstStyle/>
        <a:p>
          <a:endParaRPr lang="nl-NL"/>
        </a:p>
      </dgm:t>
    </dgm:pt>
    <dgm:pt modelId="{EF3C3DA9-4B8E-D241-B34A-94EFB833C3EE}" type="pres">
      <dgm:prSet presAssocID="{0161625F-99DF-BD4D-A6D7-8F00E8C4C1D4}" presName="gear1dstNode" presStyleLbl="node1" presStyleIdx="0" presStyleCnt="3"/>
      <dgm:spPr/>
      <dgm:t>
        <a:bodyPr/>
        <a:lstStyle/>
        <a:p>
          <a:endParaRPr lang="nl-NL"/>
        </a:p>
      </dgm:t>
    </dgm:pt>
    <dgm:pt modelId="{F221339A-6E31-544A-9B45-6424B29967E0}" type="pres">
      <dgm:prSet presAssocID="{A7A5CA6C-5F3E-7847-B779-F081F9C05DDD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178AD55-5291-AB42-913E-B814942C47E1}" type="pres">
      <dgm:prSet presAssocID="{A7A5CA6C-5F3E-7847-B779-F081F9C05DDD}" presName="gear2srcNode" presStyleLbl="node1" presStyleIdx="1" presStyleCnt="3"/>
      <dgm:spPr/>
      <dgm:t>
        <a:bodyPr/>
        <a:lstStyle/>
        <a:p>
          <a:endParaRPr lang="nl-NL"/>
        </a:p>
      </dgm:t>
    </dgm:pt>
    <dgm:pt modelId="{C2FE410B-BAA4-B941-86D4-1F3F798D1BFC}" type="pres">
      <dgm:prSet presAssocID="{A7A5CA6C-5F3E-7847-B779-F081F9C05DDD}" presName="gear2dstNode" presStyleLbl="node1" presStyleIdx="1" presStyleCnt="3"/>
      <dgm:spPr/>
      <dgm:t>
        <a:bodyPr/>
        <a:lstStyle/>
        <a:p>
          <a:endParaRPr lang="nl-NL"/>
        </a:p>
      </dgm:t>
    </dgm:pt>
    <dgm:pt modelId="{CF531E89-A531-8642-A761-C9ADEA61CE89}" type="pres">
      <dgm:prSet presAssocID="{32EED64A-4F71-E74B-98CC-F9BC4CECB75E}" presName="gear3" presStyleLbl="node1" presStyleIdx="2" presStyleCnt="3"/>
      <dgm:spPr/>
      <dgm:t>
        <a:bodyPr/>
        <a:lstStyle/>
        <a:p>
          <a:endParaRPr lang="nl-NL"/>
        </a:p>
      </dgm:t>
    </dgm:pt>
    <dgm:pt modelId="{1854C2BD-88BA-4E45-BB47-E1B0118EDC62}" type="pres">
      <dgm:prSet presAssocID="{32EED64A-4F71-E74B-98CC-F9BC4CECB75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BECE793-5D91-0647-A941-2F05707EBE3A}" type="pres">
      <dgm:prSet presAssocID="{32EED64A-4F71-E74B-98CC-F9BC4CECB75E}" presName="gear3srcNode" presStyleLbl="node1" presStyleIdx="2" presStyleCnt="3"/>
      <dgm:spPr/>
      <dgm:t>
        <a:bodyPr/>
        <a:lstStyle/>
        <a:p>
          <a:endParaRPr lang="nl-NL"/>
        </a:p>
      </dgm:t>
    </dgm:pt>
    <dgm:pt modelId="{DC44AD75-2727-0E48-AC37-BBC432C98362}" type="pres">
      <dgm:prSet presAssocID="{32EED64A-4F71-E74B-98CC-F9BC4CECB75E}" presName="gear3dstNode" presStyleLbl="node1" presStyleIdx="2" presStyleCnt="3"/>
      <dgm:spPr/>
      <dgm:t>
        <a:bodyPr/>
        <a:lstStyle/>
        <a:p>
          <a:endParaRPr lang="nl-NL"/>
        </a:p>
      </dgm:t>
    </dgm:pt>
    <dgm:pt modelId="{A5CAB09D-6247-8C4D-A56D-331D36A73927}" type="pres">
      <dgm:prSet presAssocID="{D9D719A3-73E1-CC49-9C96-F2AF29B41F27}" presName="connector1" presStyleLbl="sibTrans2D1" presStyleIdx="0" presStyleCnt="3"/>
      <dgm:spPr/>
      <dgm:t>
        <a:bodyPr/>
        <a:lstStyle/>
        <a:p>
          <a:endParaRPr lang="nl-NL"/>
        </a:p>
      </dgm:t>
    </dgm:pt>
    <dgm:pt modelId="{AF4A2DBE-859E-1345-971D-73F4067DB8C2}" type="pres">
      <dgm:prSet presAssocID="{6C0E0B91-F0BA-0647-BBEF-4914B1FED1A4}" presName="connector2" presStyleLbl="sibTrans2D1" presStyleIdx="1" presStyleCnt="3"/>
      <dgm:spPr/>
      <dgm:t>
        <a:bodyPr/>
        <a:lstStyle/>
        <a:p>
          <a:endParaRPr lang="nl-NL"/>
        </a:p>
      </dgm:t>
    </dgm:pt>
    <dgm:pt modelId="{2486F215-7F9F-3A47-B0A8-F66D1BFAD076}" type="pres">
      <dgm:prSet presAssocID="{FD342920-948B-2F40-9284-4FC746724FB9}" presName="connector3" presStyleLbl="sibTrans2D1" presStyleIdx="2" presStyleCnt="3"/>
      <dgm:spPr/>
      <dgm:t>
        <a:bodyPr/>
        <a:lstStyle/>
        <a:p>
          <a:endParaRPr lang="nl-NL"/>
        </a:p>
      </dgm:t>
    </dgm:pt>
  </dgm:ptLst>
  <dgm:cxnLst>
    <dgm:cxn modelId="{D7BAD7A5-3074-BC4C-9C09-3043CD987B4A}" type="presOf" srcId="{32EED64A-4F71-E74B-98CC-F9BC4CECB75E}" destId="{0BECE793-5D91-0647-A941-2F05707EBE3A}" srcOrd="2" destOrd="0" presId="urn:microsoft.com/office/officeart/2005/8/layout/gear1"/>
    <dgm:cxn modelId="{959E3094-D8E5-A946-ADA9-3C7736E09A51}" type="presOf" srcId="{6C0E0B91-F0BA-0647-BBEF-4914B1FED1A4}" destId="{AF4A2DBE-859E-1345-971D-73F4067DB8C2}" srcOrd="0" destOrd="0" presId="urn:microsoft.com/office/officeart/2005/8/layout/gear1"/>
    <dgm:cxn modelId="{1B1E2965-3A77-064E-A199-62D1C6F98136}" srcId="{1D021A21-F65A-4445-A142-934ECDF53591}" destId="{A7A5CA6C-5F3E-7847-B779-F081F9C05DDD}" srcOrd="1" destOrd="0" parTransId="{381D9478-3C8A-AD44-8FFC-B66937EB9DAB}" sibTransId="{6C0E0B91-F0BA-0647-BBEF-4914B1FED1A4}"/>
    <dgm:cxn modelId="{5FAD7EAA-CF7D-9944-95D8-3F1DDA90D1C2}" srcId="{1D021A21-F65A-4445-A142-934ECDF53591}" destId="{0161625F-99DF-BD4D-A6D7-8F00E8C4C1D4}" srcOrd="0" destOrd="0" parTransId="{0FB5F025-090C-2E49-9519-5E2278F89F9B}" sibTransId="{D9D719A3-73E1-CC49-9C96-F2AF29B41F27}"/>
    <dgm:cxn modelId="{97764F90-F901-1549-8A6B-11C627925E0E}" type="presOf" srcId="{32EED64A-4F71-E74B-98CC-F9BC4CECB75E}" destId="{1854C2BD-88BA-4E45-BB47-E1B0118EDC62}" srcOrd="1" destOrd="0" presId="urn:microsoft.com/office/officeart/2005/8/layout/gear1"/>
    <dgm:cxn modelId="{BF624DC4-A430-7946-9948-3EE9AA90F7FA}" type="presOf" srcId="{0161625F-99DF-BD4D-A6D7-8F00E8C4C1D4}" destId="{EF3C3DA9-4B8E-D241-B34A-94EFB833C3EE}" srcOrd="2" destOrd="0" presId="urn:microsoft.com/office/officeart/2005/8/layout/gear1"/>
    <dgm:cxn modelId="{0FFACCF1-51D3-7546-BBBA-1F6600BA2834}" type="presOf" srcId="{1D021A21-F65A-4445-A142-934ECDF53591}" destId="{C638B099-F2DC-2346-B5CE-019D45B1BFCC}" srcOrd="0" destOrd="0" presId="urn:microsoft.com/office/officeart/2005/8/layout/gear1"/>
    <dgm:cxn modelId="{148129B5-C4B8-6E4D-95D1-628A178DA0EE}" type="presOf" srcId="{0161625F-99DF-BD4D-A6D7-8F00E8C4C1D4}" destId="{E55D0CC1-5CFD-A14B-A928-04E960389759}" srcOrd="0" destOrd="0" presId="urn:microsoft.com/office/officeart/2005/8/layout/gear1"/>
    <dgm:cxn modelId="{6E8FDC56-0A87-044E-A419-3B9922EEAD83}" type="presOf" srcId="{A7A5CA6C-5F3E-7847-B779-F081F9C05DDD}" destId="{F221339A-6E31-544A-9B45-6424B29967E0}" srcOrd="0" destOrd="0" presId="urn:microsoft.com/office/officeart/2005/8/layout/gear1"/>
    <dgm:cxn modelId="{4E86253D-4A67-2D43-BB3B-244123A96932}" type="presOf" srcId="{A7A5CA6C-5F3E-7847-B779-F081F9C05DDD}" destId="{C2FE410B-BAA4-B941-86D4-1F3F798D1BFC}" srcOrd="2" destOrd="0" presId="urn:microsoft.com/office/officeart/2005/8/layout/gear1"/>
    <dgm:cxn modelId="{E643B778-C2E8-4F41-A42D-5E93C75CB824}" type="presOf" srcId="{32EED64A-4F71-E74B-98CC-F9BC4CECB75E}" destId="{DC44AD75-2727-0E48-AC37-BBC432C98362}" srcOrd="3" destOrd="0" presId="urn:microsoft.com/office/officeart/2005/8/layout/gear1"/>
    <dgm:cxn modelId="{FFA23672-E184-B342-896B-1FD246849B31}" srcId="{1D021A21-F65A-4445-A142-934ECDF53591}" destId="{32EED64A-4F71-E74B-98CC-F9BC4CECB75E}" srcOrd="2" destOrd="0" parTransId="{7FAE8301-7560-0543-AF51-C80257389F60}" sibTransId="{FD342920-948B-2F40-9284-4FC746724FB9}"/>
    <dgm:cxn modelId="{C6D0E5D4-1B0C-4F4C-9C0E-A8EC74786D5A}" type="presOf" srcId="{0161625F-99DF-BD4D-A6D7-8F00E8C4C1D4}" destId="{F97CF651-8165-3B49-8DA1-14D68EBF12D6}" srcOrd="1" destOrd="0" presId="urn:microsoft.com/office/officeart/2005/8/layout/gear1"/>
    <dgm:cxn modelId="{96CA1327-F21C-4F43-83DD-0A2E2FFBEDFF}" type="presOf" srcId="{A7A5CA6C-5F3E-7847-B779-F081F9C05DDD}" destId="{E178AD55-5291-AB42-913E-B814942C47E1}" srcOrd="1" destOrd="0" presId="urn:microsoft.com/office/officeart/2005/8/layout/gear1"/>
    <dgm:cxn modelId="{011E4D7D-D7C7-134A-9D16-FAD5EB1B0714}" type="presOf" srcId="{32EED64A-4F71-E74B-98CC-F9BC4CECB75E}" destId="{CF531E89-A531-8642-A761-C9ADEA61CE89}" srcOrd="0" destOrd="0" presId="urn:microsoft.com/office/officeart/2005/8/layout/gear1"/>
    <dgm:cxn modelId="{A80DF842-509F-B84F-8AF6-BE820F52D83D}" type="presOf" srcId="{FD342920-948B-2F40-9284-4FC746724FB9}" destId="{2486F215-7F9F-3A47-B0A8-F66D1BFAD076}" srcOrd="0" destOrd="0" presId="urn:microsoft.com/office/officeart/2005/8/layout/gear1"/>
    <dgm:cxn modelId="{A78748FA-F52A-0847-8437-8660B144CA84}" type="presOf" srcId="{D9D719A3-73E1-CC49-9C96-F2AF29B41F27}" destId="{A5CAB09D-6247-8C4D-A56D-331D36A73927}" srcOrd="0" destOrd="0" presId="urn:microsoft.com/office/officeart/2005/8/layout/gear1"/>
    <dgm:cxn modelId="{E56B6EF2-2199-EB4E-AE01-A043BEBA7DFE}" type="presParOf" srcId="{C638B099-F2DC-2346-B5CE-019D45B1BFCC}" destId="{E55D0CC1-5CFD-A14B-A928-04E960389759}" srcOrd="0" destOrd="0" presId="urn:microsoft.com/office/officeart/2005/8/layout/gear1"/>
    <dgm:cxn modelId="{A5AEEFAF-708B-8B4D-820D-262A3E68FAAC}" type="presParOf" srcId="{C638B099-F2DC-2346-B5CE-019D45B1BFCC}" destId="{F97CF651-8165-3B49-8DA1-14D68EBF12D6}" srcOrd="1" destOrd="0" presId="urn:microsoft.com/office/officeart/2005/8/layout/gear1"/>
    <dgm:cxn modelId="{A52B9720-70FE-B643-B179-CFAEF612FD1B}" type="presParOf" srcId="{C638B099-F2DC-2346-B5CE-019D45B1BFCC}" destId="{EF3C3DA9-4B8E-D241-B34A-94EFB833C3EE}" srcOrd="2" destOrd="0" presId="urn:microsoft.com/office/officeart/2005/8/layout/gear1"/>
    <dgm:cxn modelId="{076E13B0-9FB4-F249-BD4A-834C4C2C3F9A}" type="presParOf" srcId="{C638B099-F2DC-2346-B5CE-019D45B1BFCC}" destId="{F221339A-6E31-544A-9B45-6424B29967E0}" srcOrd="3" destOrd="0" presId="urn:microsoft.com/office/officeart/2005/8/layout/gear1"/>
    <dgm:cxn modelId="{B2B9BE87-D55C-144D-A8E9-73BE583FC440}" type="presParOf" srcId="{C638B099-F2DC-2346-B5CE-019D45B1BFCC}" destId="{E178AD55-5291-AB42-913E-B814942C47E1}" srcOrd="4" destOrd="0" presId="urn:microsoft.com/office/officeart/2005/8/layout/gear1"/>
    <dgm:cxn modelId="{883CD654-D40A-D841-AB15-F43D45DD50D7}" type="presParOf" srcId="{C638B099-F2DC-2346-B5CE-019D45B1BFCC}" destId="{C2FE410B-BAA4-B941-86D4-1F3F798D1BFC}" srcOrd="5" destOrd="0" presId="urn:microsoft.com/office/officeart/2005/8/layout/gear1"/>
    <dgm:cxn modelId="{FC586CEA-1195-AC47-95A7-2062EE7D3F71}" type="presParOf" srcId="{C638B099-F2DC-2346-B5CE-019D45B1BFCC}" destId="{CF531E89-A531-8642-A761-C9ADEA61CE89}" srcOrd="6" destOrd="0" presId="urn:microsoft.com/office/officeart/2005/8/layout/gear1"/>
    <dgm:cxn modelId="{DB65A6FA-A018-7B4E-A732-511346265AE3}" type="presParOf" srcId="{C638B099-F2DC-2346-B5CE-019D45B1BFCC}" destId="{1854C2BD-88BA-4E45-BB47-E1B0118EDC62}" srcOrd="7" destOrd="0" presId="urn:microsoft.com/office/officeart/2005/8/layout/gear1"/>
    <dgm:cxn modelId="{3B27A7A2-060C-A144-B878-B8E6D553A48C}" type="presParOf" srcId="{C638B099-F2DC-2346-B5CE-019D45B1BFCC}" destId="{0BECE793-5D91-0647-A941-2F05707EBE3A}" srcOrd="8" destOrd="0" presId="urn:microsoft.com/office/officeart/2005/8/layout/gear1"/>
    <dgm:cxn modelId="{0DC7FC60-5B3C-8544-A18A-6FBB24290EFE}" type="presParOf" srcId="{C638B099-F2DC-2346-B5CE-019D45B1BFCC}" destId="{DC44AD75-2727-0E48-AC37-BBC432C98362}" srcOrd="9" destOrd="0" presId="urn:microsoft.com/office/officeart/2005/8/layout/gear1"/>
    <dgm:cxn modelId="{B70DE71C-4E60-334B-A88D-60DA56BFD386}" type="presParOf" srcId="{C638B099-F2DC-2346-B5CE-019D45B1BFCC}" destId="{A5CAB09D-6247-8C4D-A56D-331D36A73927}" srcOrd="10" destOrd="0" presId="urn:microsoft.com/office/officeart/2005/8/layout/gear1"/>
    <dgm:cxn modelId="{7162B1C7-6AE6-014A-9710-871773F044D8}" type="presParOf" srcId="{C638B099-F2DC-2346-B5CE-019D45B1BFCC}" destId="{AF4A2DBE-859E-1345-971D-73F4067DB8C2}" srcOrd="11" destOrd="0" presId="urn:microsoft.com/office/officeart/2005/8/layout/gear1"/>
    <dgm:cxn modelId="{BA576BE4-E9E1-9841-B042-D263F683607B}" type="presParOf" srcId="{C638B099-F2DC-2346-B5CE-019D45B1BFCC}" destId="{2486F215-7F9F-3A47-B0A8-F66D1BFAD07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224B1-BCFB-4543-B623-26914B4A22D9}">
      <dsp:nvSpPr>
        <dsp:cNvPr id="0" name=""/>
        <dsp:cNvSpPr/>
      </dsp:nvSpPr>
      <dsp:spPr>
        <a:xfrm>
          <a:off x="0" y="23241"/>
          <a:ext cx="8229600" cy="2206620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Short Learning </a:t>
          </a:r>
          <a:r>
            <a:rPr lang="en-US" sz="2300" kern="1200" dirty="0" err="1" smtClean="0"/>
            <a:t>Programmes</a:t>
          </a:r>
          <a:r>
            <a:rPr lang="en-US" sz="2300" kern="1200" dirty="0" smtClean="0"/>
            <a:t> (SLPs) respond to the need for flexible higher education in Europe, especially with regard to continuous professional development and skills development for innovation and employability. </a:t>
          </a:r>
          <a:r>
            <a:rPr lang="nl-NL" sz="2300" kern="1200" dirty="0" err="1" smtClean="0"/>
            <a:t>Hence</a:t>
          </a:r>
          <a:r>
            <a:rPr lang="nl-NL" sz="2300" kern="1200" dirty="0" smtClean="0"/>
            <a:t>, </a:t>
          </a:r>
          <a:r>
            <a:rPr lang="nl-NL" sz="2300" kern="1200" dirty="0" err="1" smtClean="0"/>
            <a:t>SLPs</a:t>
          </a:r>
          <a:r>
            <a:rPr lang="nl-NL" sz="2300" kern="1200" dirty="0" smtClean="0"/>
            <a:t> are </a:t>
          </a:r>
          <a:r>
            <a:rPr lang="nl-NL" sz="2300" kern="1200" dirty="0" err="1" smtClean="0"/>
            <a:t>entirely</a:t>
          </a:r>
          <a:r>
            <a:rPr lang="nl-NL" sz="2300" kern="1200" dirty="0" smtClean="0"/>
            <a:t> part of </a:t>
          </a:r>
          <a:r>
            <a:rPr lang="nl-NL" sz="2300" kern="1200" dirty="0" err="1" smtClean="0"/>
            <a:t>the</a:t>
          </a:r>
          <a:r>
            <a:rPr lang="nl-NL" sz="2300" kern="1200" dirty="0" smtClean="0"/>
            <a:t> Skills Agenda </a:t>
          </a:r>
          <a:r>
            <a:rPr lang="nl-NL" sz="2300" kern="1200" dirty="0" err="1" smtClean="0"/>
            <a:t>to</a:t>
          </a:r>
          <a:r>
            <a:rPr lang="nl-NL" sz="2300" kern="1200" dirty="0" smtClean="0"/>
            <a:t> </a:t>
          </a:r>
          <a:r>
            <a:rPr lang="nl-NL" sz="2300" kern="1200" dirty="0" err="1" smtClean="0"/>
            <a:t>be</a:t>
          </a:r>
          <a:r>
            <a:rPr lang="nl-NL" sz="2300" kern="1200" dirty="0" smtClean="0"/>
            <a:t> </a:t>
          </a:r>
          <a:r>
            <a:rPr lang="nl-NL" sz="2300" kern="1200" dirty="0" err="1" smtClean="0"/>
            <a:t>launched</a:t>
          </a:r>
          <a:r>
            <a:rPr lang="nl-NL" sz="2300" kern="1200" dirty="0" smtClean="0"/>
            <a:t> </a:t>
          </a:r>
          <a:r>
            <a:rPr lang="nl-NL" sz="2300" kern="1200" dirty="0" err="1" smtClean="0"/>
            <a:t>by</a:t>
          </a:r>
          <a:r>
            <a:rPr lang="nl-NL" sz="2300" kern="1200" dirty="0" smtClean="0"/>
            <a:t> </a:t>
          </a:r>
          <a:r>
            <a:rPr lang="nl-NL" sz="2300" kern="1200" dirty="0" err="1" smtClean="0"/>
            <a:t>the</a:t>
          </a:r>
          <a:r>
            <a:rPr lang="nl-NL" sz="2300" kern="1200" dirty="0" smtClean="0"/>
            <a:t> European </a:t>
          </a:r>
          <a:r>
            <a:rPr lang="nl-NL" sz="2300" kern="1200" dirty="0" err="1" smtClean="0"/>
            <a:t>Commission</a:t>
          </a:r>
          <a:r>
            <a:rPr lang="nl-NL" sz="2300" kern="1200" dirty="0" smtClean="0"/>
            <a:t>.</a:t>
          </a:r>
          <a:endParaRPr lang="nl-NL" sz="2300" kern="1200" dirty="0"/>
        </a:p>
      </dsp:txBody>
      <dsp:txXfrm>
        <a:off x="107718" y="130959"/>
        <a:ext cx="8014164" cy="1991184"/>
      </dsp:txXfrm>
    </dsp:sp>
    <dsp:sp modelId="{97D65428-BDFC-4CE7-AFF8-5A716A3210BF}">
      <dsp:nvSpPr>
        <dsp:cNvPr id="0" name=""/>
        <dsp:cNvSpPr/>
      </dsp:nvSpPr>
      <dsp:spPr>
        <a:xfrm>
          <a:off x="0" y="2296101"/>
          <a:ext cx="8229600" cy="2206620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SLPs also respond to the demand and life conditions of large numbers of students aged 25+ for a short study period in order to obtain an award, a certificate or a diploma at diverse qualification levels (EQF from 4 to 8: foundation, bachelor, master and doctoral level).  </a:t>
          </a:r>
          <a:endParaRPr lang="nl-NL" sz="2300" kern="1200" dirty="0"/>
        </a:p>
      </dsp:txBody>
      <dsp:txXfrm>
        <a:off x="107718" y="2403819"/>
        <a:ext cx="8014164" cy="19911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6F5AA-68A9-4692-B405-EB83DE80B7F2}">
      <dsp:nvSpPr>
        <dsp:cNvPr id="0" name=""/>
        <dsp:cNvSpPr/>
      </dsp:nvSpPr>
      <dsp:spPr>
        <a:xfrm>
          <a:off x="0" y="9570"/>
          <a:ext cx="6096000" cy="13175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solidFill>
                <a:schemeClr val="tx1"/>
              </a:solidFill>
            </a:rPr>
            <a:t>To work towards a common framework for the development of SLPs at European open and distance teaching universities</a:t>
          </a:r>
          <a:r>
            <a:rPr lang="en-GB" sz="1600" kern="1200" dirty="0" smtClean="0"/>
            <a:t>;</a:t>
          </a:r>
          <a:endParaRPr lang="nl-NL" sz="1600" kern="1200" dirty="0"/>
        </a:p>
      </dsp:txBody>
      <dsp:txXfrm>
        <a:off x="64318" y="73888"/>
        <a:ext cx="5967364" cy="1188930"/>
      </dsp:txXfrm>
    </dsp:sp>
    <dsp:sp modelId="{DCF9500F-08D4-490B-BCB6-0728E1F80F50}">
      <dsp:nvSpPr>
        <dsp:cNvPr id="0" name=""/>
        <dsp:cNvSpPr/>
      </dsp:nvSpPr>
      <dsp:spPr>
        <a:xfrm>
          <a:off x="0" y="1373216"/>
          <a:ext cx="6096000" cy="13175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solidFill>
                <a:schemeClr val="tx1"/>
              </a:solidFill>
            </a:rPr>
            <a:t>To promote the development of flexible SLPs as a response to the diversity of needs in society and as an opportunity for students to fit study to their profile and to the study-time available to them;</a:t>
          </a:r>
          <a:endParaRPr lang="nl-NL" sz="1600" kern="1200" dirty="0">
            <a:solidFill>
              <a:schemeClr val="tx1"/>
            </a:solidFill>
          </a:endParaRPr>
        </a:p>
      </dsp:txBody>
      <dsp:txXfrm>
        <a:off x="64318" y="1437534"/>
        <a:ext cx="5967364" cy="1188930"/>
      </dsp:txXfrm>
    </dsp:sp>
    <dsp:sp modelId="{6DFAACC4-74CC-4E73-847E-D9635D28027C}">
      <dsp:nvSpPr>
        <dsp:cNvPr id="0" name=""/>
        <dsp:cNvSpPr/>
      </dsp:nvSpPr>
      <dsp:spPr>
        <a:xfrm>
          <a:off x="0" y="2736863"/>
          <a:ext cx="6096000" cy="13175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err="1" smtClean="0">
              <a:solidFill>
                <a:schemeClr val="tx1"/>
              </a:solidFill>
            </a:rPr>
            <a:t>To</a:t>
          </a:r>
          <a:r>
            <a:rPr lang="nl-NL" sz="1600" kern="1200" dirty="0" smtClean="0">
              <a:solidFill>
                <a:schemeClr val="tx1"/>
              </a:solidFill>
            </a:rPr>
            <a:t> support </a:t>
          </a:r>
          <a:r>
            <a:rPr lang="nl-NL" sz="1600" kern="1200" dirty="0" err="1" smtClean="0">
              <a:solidFill>
                <a:schemeClr val="tx1"/>
              </a:solidFill>
            </a:rPr>
            <a:t>and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encourage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the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collaboration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and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mobility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between</a:t>
          </a:r>
          <a:r>
            <a:rPr lang="nl-NL" sz="1600" kern="1200" dirty="0" smtClean="0">
              <a:solidFill>
                <a:schemeClr val="tx1"/>
              </a:solidFill>
            </a:rPr>
            <a:t> European open </a:t>
          </a:r>
          <a:r>
            <a:rPr lang="nl-NL" sz="1600" kern="1200" dirty="0" err="1" smtClean="0">
              <a:solidFill>
                <a:schemeClr val="tx1"/>
              </a:solidFill>
            </a:rPr>
            <a:t>and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distance</a:t>
          </a:r>
          <a:r>
            <a:rPr lang="nl-NL" sz="1600" kern="1200" dirty="0" smtClean="0">
              <a:solidFill>
                <a:schemeClr val="tx1"/>
              </a:solidFill>
            </a:rPr>
            <a:t> teaching </a:t>
          </a:r>
          <a:r>
            <a:rPr lang="nl-NL" sz="1600" kern="1200" dirty="0" err="1" smtClean="0">
              <a:solidFill>
                <a:schemeClr val="tx1"/>
              </a:solidFill>
            </a:rPr>
            <a:t>universities</a:t>
          </a:r>
          <a:r>
            <a:rPr lang="nl-NL" sz="1600" kern="1200" dirty="0" smtClean="0">
              <a:solidFill>
                <a:schemeClr val="tx1"/>
              </a:solidFill>
            </a:rPr>
            <a:t> in order </a:t>
          </a:r>
          <a:r>
            <a:rPr lang="nl-NL" sz="1600" kern="1200" dirty="0" err="1" smtClean="0">
              <a:solidFill>
                <a:schemeClr val="tx1"/>
              </a:solidFill>
            </a:rPr>
            <a:t>to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enrich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the</a:t>
          </a:r>
          <a:r>
            <a:rPr lang="nl-NL" sz="1600" kern="1200" dirty="0" smtClean="0">
              <a:solidFill>
                <a:schemeClr val="tx1"/>
              </a:solidFill>
            </a:rPr>
            <a:t> content of </a:t>
          </a:r>
          <a:r>
            <a:rPr lang="nl-NL" sz="1600" kern="1200" dirty="0" err="1" smtClean="0">
              <a:solidFill>
                <a:schemeClr val="tx1"/>
              </a:solidFill>
            </a:rPr>
            <a:t>SLPs</a:t>
          </a:r>
          <a:r>
            <a:rPr lang="nl-NL" sz="1600" kern="1200" dirty="0" smtClean="0">
              <a:solidFill>
                <a:schemeClr val="tx1"/>
              </a:solidFill>
            </a:rPr>
            <a:t>, </a:t>
          </a:r>
          <a:r>
            <a:rPr lang="nl-NL" sz="1600" kern="1200" dirty="0" err="1" smtClean="0">
              <a:solidFill>
                <a:schemeClr val="tx1"/>
              </a:solidFill>
            </a:rPr>
            <a:t>to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improve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their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educational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quality</a:t>
          </a:r>
          <a:r>
            <a:rPr lang="nl-NL" sz="1600" kern="1200" dirty="0" smtClean="0">
              <a:solidFill>
                <a:schemeClr val="tx1"/>
              </a:solidFill>
            </a:rPr>
            <a:t>  </a:t>
          </a:r>
          <a:r>
            <a:rPr lang="nl-NL" sz="1600" kern="1200" dirty="0" err="1" smtClean="0">
              <a:solidFill>
                <a:schemeClr val="tx1"/>
              </a:solidFill>
            </a:rPr>
            <a:t>and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to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raise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their</a:t>
          </a:r>
          <a:r>
            <a:rPr lang="nl-NL" sz="1600" kern="1200" dirty="0" smtClean="0">
              <a:solidFill>
                <a:schemeClr val="tx1"/>
              </a:solidFill>
            </a:rPr>
            <a:t> European </a:t>
          </a:r>
          <a:r>
            <a:rPr lang="nl-NL" sz="1600" kern="1200" dirty="0" err="1" smtClean="0">
              <a:solidFill>
                <a:schemeClr val="tx1"/>
              </a:solidFill>
            </a:rPr>
            <a:t>outreach</a:t>
          </a:r>
          <a:r>
            <a:rPr lang="nl-NL" sz="1600" kern="1200" dirty="0" smtClean="0">
              <a:solidFill>
                <a:schemeClr val="tx1"/>
              </a:solidFill>
            </a:rPr>
            <a:t>, </a:t>
          </a:r>
          <a:r>
            <a:rPr lang="nl-NL" sz="1600" kern="1200" dirty="0" err="1" smtClean="0">
              <a:solidFill>
                <a:schemeClr val="tx1"/>
              </a:solidFill>
            </a:rPr>
            <a:t>scale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and</a:t>
          </a:r>
          <a:r>
            <a:rPr lang="nl-NL" sz="1600" kern="1200" dirty="0" smtClean="0">
              <a:solidFill>
                <a:schemeClr val="tx1"/>
              </a:solidFill>
            </a:rPr>
            <a:t> </a:t>
          </a:r>
          <a:r>
            <a:rPr lang="nl-NL" sz="1600" kern="1200" dirty="0" err="1" smtClean="0">
              <a:solidFill>
                <a:schemeClr val="tx1"/>
              </a:solidFill>
            </a:rPr>
            <a:t>cost-effectiveness</a:t>
          </a:r>
          <a:endParaRPr lang="nl-NL" sz="1600" kern="1200" dirty="0">
            <a:solidFill>
              <a:schemeClr val="tx1"/>
            </a:solidFill>
          </a:endParaRPr>
        </a:p>
      </dsp:txBody>
      <dsp:txXfrm>
        <a:off x="64318" y="2801181"/>
        <a:ext cx="5967364" cy="11889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51436-4929-47F0-BCE9-6F74AE3D3DD3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chemeClr val="tx1"/>
              </a:solidFill>
            </a:rPr>
            <a:t>The mutual recognition of modules or courses, leading to exemptions when students register for SLPs and subsequently degree programmes at one of the collaborating universities</a:t>
          </a:r>
          <a:r>
            <a:rPr lang="en-GB" sz="1700" kern="1200" dirty="0" smtClean="0"/>
            <a:t>;</a:t>
          </a:r>
          <a:endParaRPr lang="nl-NL" sz="1700" kern="1200" dirty="0"/>
        </a:p>
      </dsp:txBody>
      <dsp:txXfrm>
        <a:off x="744" y="145603"/>
        <a:ext cx="2902148" cy="1741289"/>
      </dsp:txXfrm>
    </dsp:sp>
    <dsp:sp modelId="{707351F8-927A-414F-AC51-BCCCEEA3E73B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tx1"/>
              </a:solidFill>
            </a:rPr>
            <a:t>The development of a joint SLP-</a:t>
          </a:r>
          <a:r>
            <a:rPr lang="en-US" sz="1700" kern="1200" dirty="0" err="1" smtClean="0">
              <a:solidFill>
                <a:schemeClr val="tx1"/>
              </a:solidFill>
            </a:rPr>
            <a:t>programme</a:t>
          </a:r>
          <a:r>
            <a:rPr lang="en-US" sz="1700" kern="1200" dirty="0" smtClean="0">
              <a:solidFill>
                <a:schemeClr val="tx1"/>
              </a:solidFill>
            </a:rPr>
            <a:t> with a joint award, certificate or diploma with integrated mobility  between partner universities.;</a:t>
          </a:r>
          <a:endParaRPr lang="nl-NL" sz="1700" kern="1200" dirty="0">
            <a:solidFill>
              <a:schemeClr val="tx1"/>
            </a:solidFill>
          </a:endParaRPr>
        </a:p>
      </dsp:txBody>
      <dsp:txXfrm>
        <a:off x="3193107" y="145603"/>
        <a:ext cx="2902148" cy="1741289"/>
      </dsp:txXfrm>
    </dsp:sp>
    <dsp:sp modelId="{9AB99B91-4771-4046-B5C5-2B34FE29FB7D}">
      <dsp:nvSpPr>
        <dsp:cNvPr id="0" name=""/>
        <dsp:cNvSpPr/>
      </dsp:nvSpPr>
      <dsp:spPr>
        <a:xfrm>
          <a:off x="1596925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solidFill>
                <a:schemeClr val="tx1"/>
              </a:solidFill>
            </a:rPr>
            <a:t>The creation of (alternative) tracks in joint bachelor or master programmes</a:t>
          </a:r>
          <a:r>
            <a:rPr lang="en-GB" sz="1700" kern="1200" dirty="0" smtClean="0"/>
            <a:t>.</a:t>
          </a:r>
          <a:endParaRPr lang="nl-NL" sz="1700" kern="1200" dirty="0"/>
        </a:p>
      </dsp:txBody>
      <dsp:txXfrm>
        <a:off x="1596925" y="2177107"/>
        <a:ext cx="2902148" cy="17412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F14E005-278B-486F-9FD4-378A124CED5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62172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3C10C4-F0E8-4D58-BE8B-A894C64AAD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48795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92A47A-6EA9-4343-AE25-4142442B00B6}" type="slidenum">
              <a:rPr lang="nl-NL" smtClean="0"/>
              <a:pPr/>
              <a:t>1</a:t>
            </a:fld>
            <a:endParaRPr lang="nl-NL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323C3-7B03-4C2E-986C-D78DDF4059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FD850-22DA-4419-A95D-19DB420FD7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3AA42-3EE9-49AD-AFB5-FF9BE1CC5FA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C992A-A2BB-4066-ABE5-4B0EC75F09F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4D44D-F147-4403-88C1-C843F478E88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46561-68F4-47D5-B0B5-E5A9AED47EF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1A05C-A5C3-413C-AA33-BE509007F76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55489-DB11-42C3-B407-AF8BFA1151F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274DA-C6E2-4382-AE2D-5D843510275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6625A-E19E-41C2-B439-BA5F9090D9B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421E-89F2-41FF-B6E4-E81D6D423A9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7B07CDD-2133-403A-B9F2-1B11F144E44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9"/>
          <p:cNvSpPr txBox="1">
            <a:spLocks noChangeArrowheads="1"/>
          </p:cNvSpPr>
          <p:nvPr/>
        </p:nvSpPr>
        <p:spPr bwMode="auto">
          <a:xfrm>
            <a:off x="457200" y="1196752"/>
            <a:ext cx="80645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nl-NL" sz="2400" b="1" dirty="0" smtClean="0">
              <a:solidFill>
                <a:srgbClr val="009684"/>
              </a:solidFill>
            </a:endParaRPr>
          </a:p>
          <a:p>
            <a:pPr algn="ctr"/>
            <a:r>
              <a:rPr lang="nl-NL" sz="3600" b="1" smtClean="0">
                <a:solidFill>
                  <a:schemeClr val="accent1">
                    <a:lumMod val="50000"/>
                  </a:schemeClr>
                </a:solidFill>
              </a:rPr>
              <a:t>Short </a:t>
            </a:r>
            <a:r>
              <a:rPr lang="nl-NL" sz="3600" b="1" smtClean="0">
                <a:solidFill>
                  <a:schemeClr val="accent1">
                    <a:lumMod val="50000"/>
                  </a:schemeClr>
                </a:solidFill>
              </a:rPr>
              <a:t>Learning </a:t>
            </a:r>
            <a:r>
              <a:rPr lang="nl-NL" sz="3600" b="1" dirty="0" smtClean="0">
                <a:solidFill>
                  <a:schemeClr val="accent1">
                    <a:lumMod val="50000"/>
                  </a:schemeClr>
                </a:solidFill>
              </a:rPr>
              <a:t>Programmes</a:t>
            </a:r>
          </a:p>
          <a:p>
            <a:pPr algn="ctr"/>
            <a:endParaRPr lang="nl-NL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nl-NL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nl-NL" sz="2400" b="1" dirty="0" smtClean="0">
                <a:solidFill>
                  <a:schemeClr val="accent1">
                    <a:lumMod val="50000"/>
                  </a:schemeClr>
                </a:solidFill>
              </a:rPr>
              <a:t>Memorandum of Understanding</a:t>
            </a:r>
          </a:p>
          <a:p>
            <a:pPr algn="ctr"/>
            <a:endParaRPr lang="nl-NL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nl-NL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nl-NL" sz="2400" b="1" dirty="0" smtClean="0">
                <a:solidFill>
                  <a:schemeClr val="accent1">
                    <a:lumMod val="50000"/>
                  </a:schemeClr>
                </a:solidFill>
              </a:rPr>
              <a:t>EADTU-European </a:t>
            </a:r>
            <a:r>
              <a:rPr lang="nl-NL" sz="2400" b="1" dirty="0" err="1" smtClean="0">
                <a:solidFill>
                  <a:schemeClr val="accent1">
                    <a:lumMod val="50000"/>
                  </a:schemeClr>
                </a:solidFill>
              </a:rPr>
              <a:t>Commission</a:t>
            </a:r>
            <a:r>
              <a:rPr lang="nl-NL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nl-NL" sz="2400" b="1" dirty="0" err="1" smtClean="0">
                <a:solidFill>
                  <a:schemeClr val="accent1">
                    <a:lumMod val="50000"/>
                  </a:schemeClr>
                </a:solidFill>
              </a:rPr>
              <a:t>Summit</a:t>
            </a:r>
            <a:endParaRPr lang="nl-NL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nl-NL" sz="2400" b="1" dirty="0" smtClean="0">
                <a:solidFill>
                  <a:schemeClr val="accent1">
                    <a:lumMod val="50000"/>
                  </a:schemeClr>
                </a:solidFill>
              </a:rPr>
              <a:t>15 April 2016</a:t>
            </a:r>
          </a:p>
          <a:p>
            <a:pPr algn="ctr"/>
            <a:r>
              <a:rPr lang="nl-NL" sz="2400" b="1" dirty="0" smtClean="0">
                <a:solidFill>
                  <a:schemeClr val="accent1">
                    <a:lumMod val="50000"/>
                  </a:schemeClr>
                </a:solidFill>
              </a:rPr>
              <a:t>Brussels</a:t>
            </a:r>
            <a:endParaRPr lang="nl-NL" sz="2400" b="1" dirty="0" smtClean="0">
              <a:solidFill>
                <a:srgbClr val="3C8C93"/>
              </a:solidFill>
            </a:endParaRP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C992A-A2BB-4066-ABE5-4B0EC75F09F6}" type="slidenum">
              <a:rPr lang="nl-NL" smtClean="0"/>
              <a:pPr>
                <a:defRPr/>
              </a:pPr>
              <a:t>1</a:t>
            </a:fld>
            <a:endParaRPr lang="nl-NL"/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15 April 2016</a:t>
            </a:r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1921857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  <a:tab pos="5600700" algn="r"/>
              </a:tabLst>
            </a:pP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1921857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  <a:tab pos="5600700" algn="r"/>
              </a:tabLst>
            </a:pP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04800" y="304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1921857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2055" name="Picture 7" descr="logo-ce-horizontal-en-eac-quadr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04800"/>
            <a:ext cx="2178050" cy="4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304800" y="76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  <a:tab pos="560070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  <a:tab pos="5600700" algn="r"/>
              </a:tabLst>
            </a:pP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b="1" dirty="0"/>
              <a:t>N</a:t>
            </a:r>
            <a:r>
              <a:rPr lang="en-GB" sz="1800" b="1" dirty="0" smtClean="0"/>
              <a:t>ew </a:t>
            </a:r>
            <a:r>
              <a:rPr lang="en-GB" sz="1800" b="1" dirty="0"/>
              <a:t>Qualifications and Credit Framework (QCF) in the UK </a:t>
            </a:r>
            <a:endParaRPr lang="nl-NL" sz="1800" b="1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C992A-A2BB-4066-ABE5-4B0EC75F09F6}" type="slidenum">
              <a:rPr lang="nl-NL" smtClean="0"/>
              <a:pPr>
                <a:defRPr/>
              </a:pPr>
              <a:t>10</a:t>
            </a:fld>
            <a:endParaRPr lang="nl-NL"/>
          </a:p>
        </p:txBody>
      </p:sp>
      <p:pic>
        <p:nvPicPr>
          <p:cNvPr id="7" name="Tijdelijke aanduiding voor inhoud 6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53025" y="1600200"/>
            <a:ext cx="38379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55031567"/>
      </p:ext>
    </p:extLst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789040"/>
            <a:ext cx="7772400" cy="1979935"/>
          </a:xfrm>
        </p:spPr>
        <p:txBody>
          <a:bodyPr/>
          <a:lstStyle/>
          <a:p>
            <a:r>
              <a:rPr lang="nl-NL" dirty="0" smtClean="0"/>
              <a:t>The new </a:t>
            </a:r>
            <a:r>
              <a:rPr lang="nl-NL" dirty="0" err="1" smtClean="0"/>
              <a:t>pedagogical</a:t>
            </a:r>
            <a:r>
              <a:rPr lang="nl-NL" dirty="0" smtClean="0"/>
              <a:t> landscape: </a:t>
            </a:r>
            <a:r>
              <a:rPr lang="nl-NL" dirty="0" err="1" smtClean="0"/>
              <a:t>three</a:t>
            </a:r>
            <a:r>
              <a:rPr lang="nl-NL" dirty="0" smtClean="0"/>
              <a:t> </a:t>
            </a:r>
            <a:r>
              <a:rPr lang="nl-NL" dirty="0" err="1" smtClean="0"/>
              <a:t>areas</a:t>
            </a:r>
            <a:r>
              <a:rPr lang="nl-NL" dirty="0" smtClean="0"/>
              <a:t> of </a:t>
            </a:r>
            <a:r>
              <a:rPr lang="nl-NL" dirty="0" err="1" smtClean="0"/>
              <a:t>Provision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4D44D-F147-4403-88C1-C843F478E881}" type="slidenum">
              <a:rPr lang="nl-NL" smtClean="0"/>
              <a:pPr>
                <a:defRPr/>
              </a:pPr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0148698"/>
      </p:ext>
    </p:extLst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b="1" dirty="0" smtClean="0"/>
              <a:t/>
            </a:r>
            <a:br>
              <a:rPr lang="nl-NL" sz="2400" b="1" dirty="0" smtClean="0"/>
            </a:br>
            <a:r>
              <a:rPr lang="nl-NL" sz="2800" dirty="0" smtClean="0"/>
              <a:t>The complex </a:t>
            </a:r>
            <a:r>
              <a:rPr lang="nl-NL" sz="2800" dirty="0" err="1" smtClean="0"/>
              <a:t>pedagogical</a:t>
            </a:r>
            <a:r>
              <a:rPr lang="nl-NL" sz="2800" dirty="0" smtClean="0"/>
              <a:t> landscape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C992A-A2BB-4066-ABE5-4B0EC75F09F6}" type="slidenum">
              <a:rPr lang="nl-NL" smtClean="0"/>
              <a:pPr>
                <a:defRPr/>
              </a:pPr>
              <a:t>12</a:t>
            </a:fld>
            <a:endParaRPr lang="nl-NL"/>
          </a:p>
        </p:txBody>
      </p:sp>
      <p:graphicFrame>
        <p:nvGraphicFramePr>
          <p:cNvPr id="5" name="D 2"/>
          <p:cNvGraphicFramePr/>
          <p:nvPr>
            <p:extLst>
              <p:ext uri="{D42A27DB-BD31-4B8C-83A1-F6EECF244321}">
                <p14:modId xmlns:p14="http://schemas.microsoft.com/office/powerpoint/2010/main" val="3437446774"/>
              </p:ext>
            </p:extLst>
          </p:nvPr>
        </p:nvGraphicFramePr>
        <p:xfrm>
          <a:off x="0" y="1628800"/>
          <a:ext cx="8695267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6732240" y="2780928"/>
            <a:ext cx="1573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Transnational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956065" y="2794288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National</a:t>
            </a:r>
            <a:endParaRPr lang="nl-NL" dirty="0"/>
          </a:p>
        </p:txBody>
      </p:sp>
      <p:pic>
        <p:nvPicPr>
          <p:cNvPr id="11" name="Picture 7" descr="logo-ce-horizontal-en-eac-quadri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04800"/>
            <a:ext cx="2178050" cy="4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b="1" dirty="0" smtClean="0"/>
              <a:t/>
            </a:r>
            <a:br>
              <a:rPr lang="nl-NL" sz="2400" b="1" dirty="0" smtClean="0"/>
            </a:br>
            <a:r>
              <a:rPr lang="nl-NL" sz="2800" dirty="0" smtClean="0"/>
              <a:t>Business </a:t>
            </a:r>
            <a:r>
              <a:rPr lang="nl-NL" sz="2800" dirty="0" err="1" smtClean="0"/>
              <a:t>models</a:t>
            </a:r>
            <a:r>
              <a:rPr lang="nl-NL" sz="2800" dirty="0" smtClean="0"/>
              <a:t>: a </a:t>
            </a:r>
            <a:r>
              <a:rPr lang="nl-NL" sz="2800" dirty="0" err="1" smtClean="0"/>
              <a:t>holistic</a:t>
            </a:r>
            <a:r>
              <a:rPr lang="nl-NL" sz="2800" dirty="0" smtClean="0"/>
              <a:t> approach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C992A-A2BB-4066-ABE5-4B0EC75F09F6}" type="slidenum">
              <a:rPr lang="nl-NL" smtClean="0"/>
              <a:pPr>
                <a:defRPr/>
              </a:pPr>
              <a:t>13</a:t>
            </a:fld>
            <a:endParaRPr lang="nl-NL"/>
          </a:p>
        </p:txBody>
      </p:sp>
      <p:graphicFrame>
        <p:nvGraphicFramePr>
          <p:cNvPr id="5" name="D 2"/>
          <p:cNvGraphicFramePr/>
          <p:nvPr/>
        </p:nvGraphicFramePr>
        <p:xfrm>
          <a:off x="0" y="1600200"/>
          <a:ext cx="8695267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pic>
        <p:nvPicPr>
          <p:cNvPr id="8" name="Picture 7" descr="logo-ce-horizontal-en-eac-quadri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04800"/>
            <a:ext cx="2178050" cy="4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Needs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short </a:t>
            </a:r>
            <a:r>
              <a:rPr lang="nl-NL" dirty="0" err="1" smtClean="0"/>
              <a:t>learning</a:t>
            </a:r>
            <a:r>
              <a:rPr lang="nl-NL" dirty="0" smtClean="0"/>
              <a:t> </a:t>
            </a:r>
            <a:r>
              <a:rPr lang="nl-NL" dirty="0" err="1" smtClean="0"/>
              <a:t>programmes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4D44D-F147-4403-88C1-C843F478E881}" type="slidenum">
              <a:rPr lang="nl-NL" smtClean="0"/>
              <a:pPr>
                <a:defRPr/>
              </a:pPr>
              <a:t>2</a:t>
            </a:fld>
            <a:endParaRPr lang="nl-NL"/>
          </a:p>
        </p:txBody>
      </p:sp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BE" sz="24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nl-BE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nl-BE" sz="2400" dirty="0" err="1" smtClean="0">
                <a:solidFill>
                  <a:schemeClr val="accent1">
                    <a:lumMod val="50000"/>
                  </a:schemeClr>
                </a:solidFill>
              </a:rPr>
              <a:t>Needs</a:t>
            </a:r>
            <a:r>
              <a:rPr lang="nl-BE" sz="2400" dirty="0" smtClean="0">
                <a:solidFill>
                  <a:schemeClr val="accent1">
                    <a:lumMod val="50000"/>
                  </a:schemeClr>
                </a:solidFill>
              </a:rPr>
              <a:t> Short Learning </a:t>
            </a:r>
            <a:r>
              <a:rPr lang="nl-BE" sz="2400" dirty="0" err="1" smtClean="0">
                <a:solidFill>
                  <a:schemeClr val="accent1">
                    <a:lumMod val="50000"/>
                  </a:schemeClr>
                </a:solidFill>
              </a:rPr>
              <a:t>Programmes</a:t>
            </a:r>
            <a:endParaRPr lang="nl-BE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128901"/>
              </p:ext>
            </p:extLst>
          </p:nvPr>
        </p:nvGraphicFramePr>
        <p:xfrm>
          <a:off x="467544" y="126876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0" name="Tijdelijke aanduiding voor voettekst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mtClean="0"/>
              <a:t>Short Learning Programmes</a:t>
            </a:r>
          </a:p>
        </p:txBody>
      </p:sp>
      <p:sp>
        <p:nvSpPr>
          <p:cNvPr id="19461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0E9B16-368E-4BEE-B069-B7021AC3E9DD}" type="slidenum">
              <a:rPr lang="nl-NL" smtClean="0"/>
              <a:pPr eaLnBrk="1" hangingPunct="1"/>
              <a:t>3</a:t>
            </a:fld>
            <a:endParaRPr lang="nl-NL" smtClean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pic>
        <p:nvPicPr>
          <p:cNvPr id="7" name="Picture 7" descr="logo-ce-horizontal-en-eac-quadri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04800"/>
            <a:ext cx="2178050" cy="4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Objectives</a:t>
            </a:r>
            <a:r>
              <a:rPr lang="nl-NL" dirty="0" smtClean="0"/>
              <a:t> Memorandum of Understanding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4D44D-F147-4403-88C1-C843F478E881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8811626"/>
      </p:ext>
    </p:extLst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Objectives</a:t>
            </a:r>
            <a:r>
              <a:rPr lang="nl-NL" dirty="0" smtClean="0"/>
              <a:t> of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MoU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C992A-A2BB-4066-ABE5-4B0EC75F09F6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4626006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4338589"/>
      </p:ext>
    </p:extLst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collaboration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4D44D-F147-4403-88C1-C843F478E881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5906659"/>
      </p:ext>
    </p:extLst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b="1" dirty="0" err="1" smtClean="0"/>
              <a:t>Collaboration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between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universties</a:t>
            </a:r>
            <a:endParaRPr lang="nl-NL" sz="24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C992A-A2BB-4066-ABE5-4B0EC75F09F6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54243769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6352003"/>
      </p:ext>
    </p:extLst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Structure</a:t>
            </a:r>
            <a:r>
              <a:rPr lang="nl-NL" dirty="0" smtClean="0"/>
              <a:t> of </a:t>
            </a:r>
            <a:r>
              <a:rPr lang="nl-NL" dirty="0" err="1" smtClean="0"/>
              <a:t>SLP’s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4D44D-F147-4403-88C1-C843F478E881}" type="slidenum">
              <a:rPr lang="nl-NL" smtClean="0"/>
              <a:pPr>
                <a:defRPr/>
              </a:pPr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077194"/>
      </p:ext>
    </p:extLst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Structure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15 April 2016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Short Learning Programmes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C992A-A2BB-4066-ABE5-4B0EC75F09F6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74928177"/>
              </p:ext>
            </p:extLst>
          </p:nvPr>
        </p:nvGraphicFramePr>
        <p:xfrm>
          <a:off x="1473200" y="1397000"/>
          <a:ext cx="6146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8417077"/>
      </p:ext>
    </p:extLst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087693BF8074B8B681B343E6584EA" ma:contentTypeVersion="3" ma:contentTypeDescription="Een nieuw document maken." ma:contentTypeScope="" ma:versionID="93f7b213cffee2f7a743cad03fdd5ad1">
  <xsd:schema xmlns:xsd="http://www.w3.org/2001/XMLSchema" xmlns:xs="http://www.w3.org/2001/XMLSchema" xmlns:p="http://schemas.microsoft.com/office/2006/metadata/properties" xmlns:ns2="7837f8de-1854-4099-b2fa-0de2ad105735" targetNamespace="http://schemas.microsoft.com/office/2006/metadata/properties" ma:root="true" ma:fieldsID="1a5b881db4db87a25d5f66d7cffbe834" ns2:_="">
    <xsd:import namespace="7837f8de-1854-4099-b2fa-0de2ad10573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37f8de-1854-4099-b2fa-0de2ad1057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int-hash delen" ma:internalName="SharingHintHash" ma:readOnly="true">
      <xsd:simpleType>
        <xsd:restriction base="dms:Text"/>
      </xsd:simpleType>
    </xsd:element>
    <xsd:element name="SharedWithDetails" ma:index="1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7E3A6F-3A33-45E3-B08C-F05229E27CDE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7837f8de-1854-4099-b2fa-0de2ad10573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52CE115-B84C-4F86-A995-0047132431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226266-6B04-42A8-BD9E-4461107D49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37f8de-1854-4099-b2fa-0de2ad1057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Avondschemering.thmx</Template>
  <TotalTime>28243</TotalTime>
  <Words>561</Words>
  <Application>Microsoft Office PowerPoint</Application>
  <PresentationFormat>Diavoorstelling (4:3)</PresentationFormat>
  <Paragraphs>82</Paragraphs>
  <Slides>13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Standaardontwerp</vt:lpstr>
      <vt:lpstr>PowerPoint-presentatie</vt:lpstr>
      <vt:lpstr>Needs for short learning programmes</vt:lpstr>
      <vt:lpstr> Needs Short Learning Programmes</vt:lpstr>
      <vt:lpstr>Objectives Memorandum of Understanding</vt:lpstr>
      <vt:lpstr>Objectives of the MoU</vt:lpstr>
      <vt:lpstr>collaboration</vt:lpstr>
      <vt:lpstr>Collaboration between universties</vt:lpstr>
      <vt:lpstr>Structure of SLP’s</vt:lpstr>
      <vt:lpstr>Structure</vt:lpstr>
      <vt:lpstr>New Qualifications and Credit Framework (QCF) in the UK </vt:lpstr>
      <vt:lpstr>The new pedagogical landscape: three areas of Provision</vt:lpstr>
      <vt:lpstr> The complex pedagogical landscape</vt:lpstr>
      <vt:lpstr> Business models: a holistic approach</vt:lpstr>
    </vt:vector>
  </TitlesOfParts>
  <Company>EADTU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Developments in open, online and flexible education</dc:title>
  <dc:creator>DJA</dc:creator>
  <cp:lastModifiedBy>Mieke van der Leegte</cp:lastModifiedBy>
  <cp:revision>405</cp:revision>
  <dcterms:created xsi:type="dcterms:W3CDTF">2014-10-27T08:00:44Z</dcterms:created>
  <dcterms:modified xsi:type="dcterms:W3CDTF">2016-04-26T08:42:13Z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0x010100480087693BF8074B8B681B343E6584EA</vt:lpwstr>
  </property>
</Properties>
</file>